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Fira Sans ExtraLight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Fira Mono"/>
      <p:regular r:id="rId53"/>
      <p:bold r:id="rId54"/>
    </p:embeddedFont>
    <p:embeddedFont>
      <p:font typeface="Fira Sans Medium"/>
      <p:regular r:id="rId55"/>
      <p:bold r:id="rId56"/>
      <p:italic r:id="rId57"/>
      <p:boldItalic r:id="rId58"/>
    </p:embeddedFont>
    <p:embeddedFont>
      <p:font typeface="Fira Sans"/>
      <p:regular r:id="rId59"/>
      <p:bold r:id="rId60"/>
      <p:italic r:id="rId61"/>
      <p:boldItalic r:id="rId62"/>
    </p:embeddedFont>
    <p:embeddedFont>
      <p:font typeface="Fira Sans Light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slide" Target="slides/slide36.xml"/><Relationship Id="rId47" Type="http://schemas.openxmlformats.org/officeDocument/2006/relationships/font" Target="fonts/FiraSansExtraLight-italic.fntdata"/><Relationship Id="rId63" Type="http://schemas.openxmlformats.org/officeDocument/2006/relationships/font" Target="fonts/FiraSansLight-regular.fntdata"/><Relationship Id="rId21" Type="http://schemas.openxmlformats.org/officeDocument/2006/relationships/slide" Target="slides/slide15.xml"/><Relationship Id="rId68" Type="http://schemas.openxmlformats.org/officeDocument/2006/relationships/font" Target="fonts/GillSans-bold.fntdata"/><Relationship Id="rId7" Type="http://schemas.openxmlformats.org/officeDocument/2006/relationships/slide" Target="slides/slide1.xml"/><Relationship Id="rId71" Type="http://schemas.openxmlformats.org/officeDocument/2006/relationships/customXml" Target="../customXml/item3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slide" Target="slides/slide34.xml"/><Relationship Id="rId45" Type="http://schemas.openxmlformats.org/officeDocument/2006/relationships/font" Target="fonts/FiraSansExtraLight-regular.fntdata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66" Type="http://schemas.openxmlformats.org/officeDocument/2006/relationships/font" Target="fonts/FiraSansLight-boldItalic.fntdata"/><Relationship Id="rId24" Type="http://schemas.openxmlformats.org/officeDocument/2006/relationships/slide" Target="slides/slide18.xml"/><Relationship Id="rId53" Type="http://schemas.openxmlformats.org/officeDocument/2006/relationships/font" Target="fonts/FiraMono-regular.fntdata"/><Relationship Id="rId11" Type="http://schemas.openxmlformats.org/officeDocument/2006/relationships/slide" Target="slides/slide5.xml"/><Relationship Id="rId58" Type="http://schemas.openxmlformats.org/officeDocument/2006/relationships/font" Target="fonts/FiraSansMedium-boldItalic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iraSans-italic.fntdata"/><Relationship Id="rId19" Type="http://schemas.openxmlformats.org/officeDocument/2006/relationships/slide" Target="slides/slide13.xml"/><Relationship Id="rId43" Type="http://schemas.openxmlformats.org/officeDocument/2006/relationships/slide" Target="slides/slide37.xml"/><Relationship Id="rId48" Type="http://schemas.openxmlformats.org/officeDocument/2006/relationships/font" Target="fonts/FiraSansExtraLight-boldItalic.fntdata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64" Type="http://schemas.openxmlformats.org/officeDocument/2006/relationships/font" Target="fonts/FiraSansLight-bold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56" Type="http://schemas.openxmlformats.org/officeDocument/2006/relationships/font" Target="fonts/FiraSansMedium-bold.fntdata"/><Relationship Id="rId14" Type="http://schemas.openxmlformats.org/officeDocument/2006/relationships/slide" Target="slides/slide8.xml"/><Relationship Id="rId69" Type="http://schemas.openxmlformats.org/officeDocument/2006/relationships/customXml" Target="../customXml/item1.xml"/><Relationship Id="rId8" Type="http://schemas.openxmlformats.org/officeDocument/2006/relationships/slide" Target="slides/slide2.xml"/><Relationship Id="rId51" Type="http://schemas.openxmlformats.org/officeDocument/2006/relationships/font" Target="fonts/Roboto-italic.fntdata"/><Relationship Id="rId3" Type="http://schemas.openxmlformats.org/officeDocument/2006/relationships/presProps" Target="presProps.xml"/><Relationship Id="rId46" Type="http://schemas.openxmlformats.org/officeDocument/2006/relationships/font" Target="fonts/FiraSansExtraLight-bold.fntdata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67" Type="http://schemas.openxmlformats.org/officeDocument/2006/relationships/font" Target="fonts/GillSans-regular.fntdata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59" Type="http://schemas.openxmlformats.org/officeDocument/2006/relationships/font" Target="fonts/FiraSans-regular.fntdata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62" Type="http://schemas.openxmlformats.org/officeDocument/2006/relationships/font" Target="fonts/FiraSans-boldItalic.fntdata"/><Relationship Id="rId20" Type="http://schemas.openxmlformats.org/officeDocument/2006/relationships/slide" Target="slides/slide14.xml"/><Relationship Id="rId54" Type="http://schemas.openxmlformats.org/officeDocument/2006/relationships/font" Target="fonts/FiraMono-bold.fntdata"/><Relationship Id="rId70" Type="http://schemas.openxmlformats.org/officeDocument/2006/relationships/customXml" Target="../customXml/item2.xml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49" Type="http://schemas.openxmlformats.org/officeDocument/2006/relationships/font" Target="fonts/Roboto-regular.fntdata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7" Type="http://schemas.openxmlformats.org/officeDocument/2006/relationships/font" Target="fonts/FiraSansMedium-italic.fntdata"/><Relationship Id="rId15" Type="http://schemas.openxmlformats.org/officeDocument/2006/relationships/slide" Target="slides/slide9.xml"/><Relationship Id="rId44" Type="http://schemas.openxmlformats.org/officeDocument/2006/relationships/slide" Target="slides/slide38.xml"/><Relationship Id="rId31" Type="http://schemas.openxmlformats.org/officeDocument/2006/relationships/slide" Target="slides/slide25.xml"/><Relationship Id="rId65" Type="http://schemas.openxmlformats.org/officeDocument/2006/relationships/font" Target="fonts/FiraSansLight-italic.fntdata"/><Relationship Id="rId60" Type="http://schemas.openxmlformats.org/officeDocument/2006/relationships/font" Target="fonts/FiraSans-bold.fntdata"/><Relationship Id="rId5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4" Type="http://schemas.openxmlformats.org/officeDocument/2006/relationships/slide" Target="slides/slide28.xml"/><Relationship Id="rId50" Type="http://schemas.openxmlformats.org/officeDocument/2006/relationships/font" Target="fonts/Roboto-bold.fntdata"/><Relationship Id="rId55" Type="http://schemas.openxmlformats.org/officeDocument/2006/relationships/font" Target="fonts/Fira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c0c971b5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0c0c971b5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ce8a91f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0ce8a91f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ce8a91f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0ce8a91f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ce8a91f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ce8a91f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0ce8a91f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0ce8a91f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ce8a91f7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ce8a91f7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ce8a91f7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0ce8a91f7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ce8a91f7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ce8a91f7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ce8a91f7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0ce8a91f7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ce8a91f7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0ce8a91f7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ce8a91f7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0ce8a91f7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ce8a91f7a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ce8a91f7a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ce8a91f7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0ce8a91f7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ce8a91f7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ce8a91f7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0ce8a91f7a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0ce8a91f7a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ce8a91f7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0ce8a91f7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ce8a91f7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ce8a91f7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0ce8a91f7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0ce8a91f7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0ce8a91f7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0ce8a91f7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ce8a91f7a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0ce8a91f7a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0ce8a91f7a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0ce8a91f7a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ce8a91f7a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ce8a91f7a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c0c971b5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0c0c971b5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0ce8a91f7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0ce8a91f7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ce8a91f7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0ce8a91f7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0ce8a91f7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0ce8a91f7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0ce8a91f7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0ce8a91f7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0ce8a91f7a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0ce8a91f7a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0ce8a91f7a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0ce8a91f7a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0ce8a91f7a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0ce8a91f7a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0ce8a91f7a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0ce8a91f7a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ce8a91f7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ce8a91f7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d28efed9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d28efed9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d28efed9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0d28efed9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d28efed9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d28efed9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d28efed9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0d28efed9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ce8a91f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ce8a91f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ce8a91f7a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0ce8a91f7a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with subtitle" type="title">
  <p:cSld name="TITLE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648300" y="1634500"/>
            <a:ext cx="45702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48300" y="1149938"/>
            <a:ext cx="4836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5218350" y="931138"/>
            <a:ext cx="2613900" cy="3281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→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subtitle and body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648300" y="1721225"/>
            <a:ext cx="7847700" cy="28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→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1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3" type="body"/>
          </p:nvPr>
        </p:nvSpPr>
        <p:spPr>
          <a:xfrm>
            <a:off x="648300" y="1078113"/>
            <a:ext cx="5885700" cy="3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2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indent="-234950" lvl="1" marL="9144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TITLE_AND_BODY_1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4572000" y="151388"/>
            <a:ext cx="4410600" cy="4840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424800" lIns="424800" spcFirstLastPara="1" rIns="424800" wrap="square" tIns="6120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→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648300" y="577238"/>
            <a:ext cx="35640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2" type="body"/>
          </p:nvPr>
        </p:nvSpPr>
        <p:spPr>
          <a:xfrm>
            <a:off x="648300" y="1805988"/>
            <a:ext cx="3564000" cy="27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Light"/>
              <a:buChar char="→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2"/>
          <p:cNvSpPr txBox="1"/>
          <p:nvPr>
            <p:ph idx="3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layout 1">
  <p:cSld name="CUSTOM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2886550" y="890888"/>
            <a:ext cx="40683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161550" y="151425"/>
            <a:ext cx="2448900" cy="48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349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"/>
              <a:buChar char="→"/>
              <a:defRPr sz="100">
                <a:solidFill>
                  <a:schemeClr val="lt2"/>
                </a:solidFill>
              </a:defRPr>
            </a:lvl1pPr>
            <a:lvl2pPr indent="-23495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2pPr>
            <a:lvl3pPr indent="-23495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3pPr>
            <a:lvl4pPr indent="-2349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4pPr>
            <a:lvl5pPr indent="-23495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5pPr>
            <a:lvl6pPr indent="-23495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6pPr>
            <a:lvl7pPr indent="-2349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7pPr>
            <a:lvl8pPr indent="-2349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8pPr>
            <a:lvl9pPr indent="-23495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2905438" y="577238"/>
            <a:ext cx="4068300" cy="313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3" type="body"/>
          </p:nvPr>
        </p:nvSpPr>
        <p:spPr>
          <a:xfrm>
            <a:off x="3240885" y="2210400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4" type="body"/>
          </p:nvPr>
        </p:nvSpPr>
        <p:spPr>
          <a:xfrm>
            <a:off x="6218850" y="2210400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5" type="body"/>
          </p:nvPr>
        </p:nvSpPr>
        <p:spPr>
          <a:xfrm>
            <a:off x="3240763" y="3521412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74" name="Google Shape;74;p13"/>
          <p:cNvSpPr txBox="1"/>
          <p:nvPr>
            <p:ph idx="6" type="body"/>
          </p:nvPr>
        </p:nvSpPr>
        <p:spPr>
          <a:xfrm>
            <a:off x="6218850" y="3521412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75" name="Google Shape;75;p13"/>
          <p:cNvSpPr txBox="1"/>
          <p:nvPr/>
        </p:nvSpPr>
        <p:spPr>
          <a:xfrm>
            <a:off x="3240875" y="1943875"/>
            <a:ext cx="2088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Purpose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3240875" y="3267262"/>
            <a:ext cx="2087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sources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6218850" y="1943875"/>
            <a:ext cx="2277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Used services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6218850" y="3267262"/>
            <a:ext cx="2277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Outcome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2886544" y="1932199"/>
            <a:ext cx="281531" cy="281540"/>
          </a:xfrm>
          <a:custGeom>
            <a:rect b="b" l="l" r="r" t="t"/>
            <a:pathLst>
              <a:path extrusionOk="0" h="5995" w="6006">
                <a:moveTo>
                  <a:pt x="463" y="231"/>
                </a:moveTo>
                <a:cubicBezTo>
                  <a:pt x="347" y="231"/>
                  <a:pt x="232" y="347"/>
                  <a:pt x="232" y="462"/>
                </a:cubicBezTo>
                <a:cubicBezTo>
                  <a:pt x="232" y="534"/>
                  <a:pt x="261" y="592"/>
                  <a:pt x="304" y="635"/>
                </a:cubicBezTo>
                <a:lnTo>
                  <a:pt x="607" y="937"/>
                </a:lnTo>
                <a:lnTo>
                  <a:pt x="405" y="937"/>
                </a:lnTo>
                <a:cubicBezTo>
                  <a:pt x="318" y="937"/>
                  <a:pt x="246" y="1009"/>
                  <a:pt x="246" y="1096"/>
                </a:cubicBezTo>
                <a:cubicBezTo>
                  <a:pt x="246" y="1139"/>
                  <a:pt x="261" y="1182"/>
                  <a:pt x="289" y="1211"/>
                </a:cubicBezTo>
                <a:lnTo>
                  <a:pt x="795" y="1715"/>
                </a:lnTo>
                <a:cubicBezTo>
                  <a:pt x="881" y="1802"/>
                  <a:pt x="997" y="1845"/>
                  <a:pt x="1127" y="1845"/>
                </a:cubicBezTo>
                <a:lnTo>
                  <a:pt x="1531" y="1845"/>
                </a:lnTo>
                <a:lnTo>
                  <a:pt x="2844" y="3170"/>
                </a:lnTo>
                <a:cubicBezTo>
                  <a:pt x="2888" y="3214"/>
                  <a:pt x="2945" y="3235"/>
                  <a:pt x="3005" y="3235"/>
                </a:cubicBezTo>
                <a:cubicBezTo>
                  <a:pt x="3065" y="3235"/>
                  <a:pt x="3126" y="3214"/>
                  <a:pt x="3176" y="3170"/>
                </a:cubicBezTo>
                <a:cubicBezTo>
                  <a:pt x="3263" y="3084"/>
                  <a:pt x="3263" y="2940"/>
                  <a:pt x="3176" y="2853"/>
                </a:cubicBezTo>
                <a:cubicBezTo>
                  <a:pt x="3176" y="2839"/>
                  <a:pt x="3176" y="2839"/>
                  <a:pt x="3176" y="2839"/>
                </a:cubicBezTo>
                <a:lnTo>
                  <a:pt x="1848" y="1528"/>
                </a:lnTo>
                <a:lnTo>
                  <a:pt x="1848" y="1125"/>
                </a:lnTo>
                <a:cubicBezTo>
                  <a:pt x="1848" y="995"/>
                  <a:pt x="1805" y="880"/>
                  <a:pt x="1718" y="793"/>
                </a:cubicBezTo>
                <a:lnTo>
                  <a:pt x="1213" y="289"/>
                </a:lnTo>
                <a:cubicBezTo>
                  <a:pt x="1177" y="260"/>
                  <a:pt x="1134" y="246"/>
                  <a:pt x="1092" y="246"/>
                </a:cubicBezTo>
                <a:cubicBezTo>
                  <a:pt x="1051" y="246"/>
                  <a:pt x="1011" y="260"/>
                  <a:pt x="982" y="289"/>
                </a:cubicBezTo>
                <a:cubicBezTo>
                  <a:pt x="953" y="318"/>
                  <a:pt x="939" y="361"/>
                  <a:pt x="939" y="404"/>
                </a:cubicBezTo>
                <a:lnTo>
                  <a:pt x="939" y="606"/>
                </a:lnTo>
                <a:lnTo>
                  <a:pt x="636" y="303"/>
                </a:lnTo>
                <a:cubicBezTo>
                  <a:pt x="593" y="260"/>
                  <a:pt x="535" y="231"/>
                  <a:pt x="463" y="231"/>
                </a:cubicBezTo>
                <a:close/>
                <a:moveTo>
                  <a:pt x="3003" y="1845"/>
                </a:moveTo>
                <a:cubicBezTo>
                  <a:pt x="2960" y="1845"/>
                  <a:pt x="2902" y="1859"/>
                  <a:pt x="2844" y="1874"/>
                </a:cubicBezTo>
                <a:lnTo>
                  <a:pt x="3494" y="2522"/>
                </a:lnTo>
                <a:cubicBezTo>
                  <a:pt x="3624" y="2637"/>
                  <a:pt x="3696" y="2810"/>
                  <a:pt x="3696" y="2998"/>
                </a:cubicBezTo>
                <a:cubicBezTo>
                  <a:pt x="3696" y="3387"/>
                  <a:pt x="3393" y="3689"/>
                  <a:pt x="3003" y="3689"/>
                </a:cubicBezTo>
                <a:cubicBezTo>
                  <a:pt x="2830" y="3689"/>
                  <a:pt x="2657" y="3617"/>
                  <a:pt x="2527" y="3487"/>
                </a:cubicBezTo>
                <a:lnTo>
                  <a:pt x="1877" y="2839"/>
                </a:lnTo>
                <a:cubicBezTo>
                  <a:pt x="1863" y="2897"/>
                  <a:pt x="1848" y="2954"/>
                  <a:pt x="1848" y="2998"/>
                </a:cubicBezTo>
                <a:cubicBezTo>
                  <a:pt x="1848" y="3646"/>
                  <a:pt x="2368" y="4150"/>
                  <a:pt x="3003" y="4150"/>
                </a:cubicBezTo>
                <a:cubicBezTo>
                  <a:pt x="3653" y="4150"/>
                  <a:pt x="4158" y="3646"/>
                  <a:pt x="4158" y="2998"/>
                </a:cubicBezTo>
                <a:cubicBezTo>
                  <a:pt x="4158" y="2364"/>
                  <a:pt x="3653" y="1845"/>
                  <a:pt x="3003" y="1845"/>
                </a:cubicBezTo>
                <a:close/>
                <a:moveTo>
                  <a:pt x="3003" y="923"/>
                </a:moveTo>
                <a:cubicBezTo>
                  <a:pt x="2772" y="923"/>
                  <a:pt x="2541" y="966"/>
                  <a:pt x="2310" y="1053"/>
                </a:cubicBezTo>
                <a:cubicBezTo>
                  <a:pt x="2310" y="1081"/>
                  <a:pt x="2310" y="1096"/>
                  <a:pt x="2310" y="1125"/>
                </a:cubicBezTo>
                <a:lnTo>
                  <a:pt x="2310" y="1341"/>
                </a:lnTo>
                <a:lnTo>
                  <a:pt x="2469" y="1485"/>
                </a:lnTo>
                <a:cubicBezTo>
                  <a:pt x="2642" y="1427"/>
                  <a:pt x="2830" y="1384"/>
                  <a:pt x="3003" y="1384"/>
                </a:cubicBezTo>
                <a:cubicBezTo>
                  <a:pt x="3898" y="1384"/>
                  <a:pt x="4620" y="2119"/>
                  <a:pt x="4620" y="2998"/>
                </a:cubicBezTo>
                <a:cubicBezTo>
                  <a:pt x="4620" y="3891"/>
                  <a:pt x="3898" y="4611"/>
                  <a:pt x="3003" y="4611"/>
                </a:cubicBezTo>
                <a:cubicBezTo>
                  <a:pt x="2123" y="4611"/>
                  <a:pt x="1386" y="3891"/>
                  <a:pt x="1386" y="2998"/>
                </a:cubicBezTo>
                <a:cubicBezTo>
                  <a:pt x="1386" y="2810"/>
                  <a:pt x="1430" y="2637"/>
                  <a:pt x="1487" y="2464"/>
                </a:cubicBezTo>
                <a:lnTo>
                  <a:pt x="1343" y="2306"/>
                </a:lnTo>
                <a:lnTo>
                  <a:pt x="1054" y="2306"/>
                </a:lnTo>
                <a:cubicBezTo>
                  <a:pt x="968" y="2537"/>
                  <a:pt x="939" y="2767"/>
                  <a:pt x="925" y="2998"/>
                </a:cubicBezTo>
                <a:cubicBezTo>
                  <a:pt x="925" y="4150"/>
                  <a:pt x="1863" y="5072"/>
                  <a:pt x="3003" y="5072"/>
                </a:cubicBezTo>
                <a:cubicBezTo>
                  <a:pt x="4158" y="5072"/>
                  <a:pt x="5082" y="4150"/>
                  <a:pt x="5082" y="2998"/>
                </a:cubicBezTo>
                <a:cubicBezTo>
                  <a:pt x="5082" y="1859"/>
                  <a:pt x="4158" y="923"/>
                  <a:pt x="3003" y="923"/>
                </a:cubicBezTo>
                <a:close/>
                <a:moveTo>
                  <a:pt x="3003" y="1"/>
                </a:moveTo>
                <a:cubicBezTo>
                  <a:pt x="2585" y="1"/>
                  <a:pt x="2195" y="102"/>
                  <a:pt x="1834" y="246"/>
                </a:cubicBezTo>
                <a:lnTo>
                  <a:pt x="2050" y="462"/>
                </a:lnTo>
                <a:cubicBezTo>
                  <a:pt x="2094" y="519"/>
                  <a:pt x="2137" y="563"/>
                  <a:pt x="2166" y="620"/>
                </a:cubicBezTo>
                <a:cubicBezTo>
                  <a:pt x="2440" y="519"/>
                  <a:pt x="2729" y="476"/>
                  <a:pt x="3003" y="462"/>
                </a:cubicBezTo>
                <a:cubicBezTo>
                  <a:pt x="4418" y="462"/>
                  <a:pt x="5544" y="1600"/>
                  <a:pt x="5544" y="2998"/>
                </a:cubicBezTo>
                <a:cubicBezTo>
                  <a:pt x="5544" y="4409"/>
                  <a:pt x="4418" y="5533"/>
                  <a:pt x="3003" y="5533"/>
                </a:cubicBezTo>
                <a:cubicBezTo>
                  <a:pt x="1603" y="5533"/>
                  <a:pt x="463" y="4409"/>
                  <a:pt x="463" y="2998"/>
                </a:cubicBezTo>
                <a:cubicBezTo>
                  <a:pt x="463" y="2709"/>
                  <a:pt x="520" y="2421"/>
                  <a:pt x="621" y="2162"/>
                </a:cubicBezTo>
                <a:cubicBezTo>
                  <a:pt x="564" y="2133"/>
                  <a:pt x="520" y="2090"/>
                  <a:pt x="463" y="2047"/>
                </a:cubicBezTo>
                <a:lnTo>
                  <a:pt x="246" y="1831"/>
                </a:lnTo>
                <a:cubicBezTo>
                  <a:pt x="87" y="2191"/>
                  <a:pt x="1" y="2594"/>
                  <a:pt x="1" y="2998"/>
                </a:cubicBezTo>
                <a:cubicBezTo>
                  <a:pt x="1" y="4654"/>
                  <a:pt x="1358" y="5994"/>
                  <a:pt x="3003" y="5994"/>
                </a:cubicBezTo>
                <a:cubicBezTo>
                  <a:pt x="4663" y="5994"/>
                  <a:pt x="6006" y="4654"/>
                  <a:pt x="6006" y="2998"/>
                </a:cubicBezTo>
                <a:cubicBezTo>
                  <a:pt x="6006" y="1355"/>
                  <a:pt x="4663" y="1"/>
                  <a:pt x="30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2905438" y="3260725"/>
            <a:ext cx="243747" cy="236445"/>
          </a:xfrm>
          <a:custGeom>
            <a:rect b="b" l="l" r="r" t="t"/>
            <a:pathLst>
              <a:path extrusionOk="0" h="5364" w="5432">
                <a:moveTo>
                  <a:pt x="225" y="0"/>
                </a:moveTo>
                <a:cubicBezTo>
                  <a:pt x="99" y="0"/>
                  <a:pt x="0" y="98"/>
                  <a:pt x="0" y="224"/>
                </a:cubicBezTo>
                <a:cubicBezTo>
                  <a:pt x="0" y="294"/>
                  <a:pt x="28" y="350"/>
                  <a:pt x="71" y="392"/>
                </a:cubicBezTo>
                <a:lnTo>
                  <a:pt x="845" y="1146"/>
                </a:lnTo>
                <a:cubicBezTo>
                  <a:pt x="887" y="1188"/>
                  <a:pt x="901" y="1243"/>
                  <a:pt x="901" y="1313"/>
                </a:cubicBezTo>
                <a:lnTo>
                  <a:pt x="901" y="2459"/>
                </a:lnTo>
                <a:lnTo>
                  <a:pt x="225" y="2459"/>
                </a:lnTo>
                <a:lnTo>
                  <a:pt x="1126" y="3353"/>
                </a:lnTo>
                <a:lnTo>
                  <a:pt x="2026" y="2459"/>
                </a:lnTo>
                <a:lnTo>
                  <a:pt x="1351" y="2459"/>
                </a:lnTo>
                <a:lnTo>
                  <a:pt x="1351" y="1313"/>
                </a:lnTo>
                <a:cubicBezTo>
                  <a:pt x="1351" y="1132"/>
                  <a:pt x="1281" y="964"/>
                  <a:pt x="1154" y="838"/>
                </a:cubicBezTo>
                <a:lnTo>
                  <a:pt x="394" y="70"/>
                </a:lnTo>
                <a:cubicBezTo>
                  <a:pt x="352" y="28"/>
                  <a:pt x="296" y="0"/>
                  <a:pt x="225" y="0"/>
                </a:cubicBezTo>
                <a:close/>
                <a:moveTo>
                  <a:pt x="5178" y="0"/>
                </a:moveTo>
                <a:cubicBezTo>
                  <a:pt x="5122" y="0"/>
                  <a:pt x="5066" y="28"/>
                  <a:pt x="5024" y="70"/>
                </a:cubicBezTo>
                <a:lnTo>
                  <a:pt x="4264" y="838"/>
                </a:lnTo>
                <a:cubicBezTo>
                  <a:pt x="4137" y="964"/>
                  <a:pt x="4053" y="1132"/>
                  <a:pt x="4053" y="1313"/>
                </a:cubicBezTo>
                <a:lnTo>
                  <a:pt x="4053" y="2459"/>
                </a:lnTo>
                <a:lnTo>
                  <a:pt x="3377" y="2459"/>
                </a:lnTo>
                <a:lnTo>
                  <a:pt x="4278" y="3353"/>
                </a:lnTo>
                <a:lnTo>
                  <a:pt x="5178" y="2459"/>
                </a:lnTo>
                <a:lnTo>
                  <a:pt x="4503" y="2459"/>
                </a:lnTo>
                <a:lnTo>
                  <a:pt x="4503" y="1313"/>
                </a:lnTo>
                <a:cubicBezTo>
                  <a:pt x="4503" y="1243"/>
                  <a:pt x="4531" y="1188"/>
                  <a:pt x="4573" y="1146"/>
                </a:cubicBezTo>
                <a:lnTo>
                  <a:pt x="5347" y="392"/>
                </a:lnTo>
                <a:cubicBezTo>
                  <a:pt x="5432" y="308"/>
                  <a:pt x="5432" y="154"/>
                  <a:pt x="5347" y="70"/>
                </a:cubicBezTo>
                <a:cubicBezTo>
                  <a:pt x="5305" y="28"/>
                  <a:pt x="5249" y="0"/>
                  <a:pt x="5178" y="0"/>
                </a:cubicBezTo>
                <a:close/>
                <a:moveTo>
                  <a:pt x="2702" y="0"/>
                </a:moveTo>
                <a:cubicBezTo>
                  <a:pt x="2575" y="0"/>
                  <a:pt x="2477" y="112"/>
                  <a:pt x="2477" y="224"/>
                </a:cubicBezTo>
                <a:lnTo>
                  <a:pt x="2477" y="3353"/>
                </a:lnTo>
                <a:lnTo>
                  <a:pt x="1801" y="3353"/>
                </a:lnTo>
                <a:lnTo>
                  <a:pt x="2702" y="4246"/>
                </a:lnTo>
                <a:lnTo>
                  <a:pt x="3602" y="3353"/>
                </a:lnTo>
                <a:lnTo>
                  <a:pt x="2927" y="3353"/>
                </a:lnTo>
                <a:lnTo>
                  <a:pt x="2927" y="224"/>
                </a:lnTo>
                <a:cubicBezTo>
                  <a:pt x="2941" y="112"/>
                  <a:pt x="2843" y="0"/>
                  <a:pt x="2716" y="0"/>
                </a:cubicBezTo>
                <a:close/>
                <a:moveTo>
                  <a:pt x="225" y="4023"/>
                </a:moveTo>
                <a:cubicBezTo>
                  <a:pt x="99" y="4023"/>
                  <a:pt x="0" y="4135"/>
                  <a:pt x="0" y="4246"/>
                </a:cubicBezTo>
                <a:lnTo>
                  <a:pt x="0" y="4917"/>
                </a:lnTo>
                <a:cubicBezTo>
                  <a:pt x="0" y="5168"/>
                  <a:pt x="211" y="5364"/>
                  <a:pt x="451" y="5364"/>
                </a:cubicBezTo>
                <a:lnTo>
                  <a:pt x="4953" y="5364"/>
                </a:lnTo>
                <a:cubicBezTo>
                  <a:pt x="5206" y="5364"/>
                  <a:pt x="5403" y="5168"/>
                  <a:pt x="5403" y="4917"/>
                </a:cubicBezTo>
                <a:lnTo>
                  <a:pt x="5403" y="4246"/>
                </a:lnTo>
                <a:cubicBezTo>
                  <a:pt x="5417" y="4135"/>
                  <a:pt x="5319" y="4023"/>
                  <a:pt x="5192" y="4023"/>
                </a:cubicBezTo>
                <a:cubicBezTo>
                  <a:pt x="5066" y="4023"/>
                  <a:pt x="4967" y="4121"/>
                  <a:pt x="4953" y="4246"/>
                </a:cubicBezTo>
                <a:lnTo>
                  <a:pt x="4953" y="4917"/>
                </a:lnTo>
                <a:lnTo>
                  <a:pt x="451" y="4917"/>
                </a:lnTo>
                <a:lnTo>
                  <a:pt x="451" y="4246"/>
                </a:lnTo>
                <a:cubicBezTo>
                  <a:pt x="465" y="4135"/>
                  <a:pt x="366" y="4023"/>
                  <a:pt x="239" y="40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5862519" y="1892061"/>
            <a:ext cx="285609" cy="285617"/>
          </a:xfrm>
          <a:custGeom>
            <a:rect b="b" l="l" r="r" t="t"/>
            <a:pathLst>
              <a:path extrusionOk="0" h="5995" w="6093">
                <a:moveTo>
                  <a:pt x="4158" y="1384"/>
                </a:moveTo>
                <a:cubicBezTo>
                  <a:pt x="3913" y="1384"/>
                  <a:pt x="3696" y="1586"/>
                  <a:pt x="3696" y="1845"/>
                </a:cubicBezTo>
                <a:cubicBezTo>
                  <a:pt x="3682" y="2090"/>
                  <a:pt x="3884" y="2306"/>
                  <a:pt x="4144" y="2306"/>
                </a:cubicBezTo>
                <a:lnTo>
                  <a:pt x="4158" y="2306"/>
                </a:lnTo>
                <a:cubicBezTo>
                  <a:pt x="4418" y="2306"/>
                  <a:pt x="4620" y="2090"/>
                  <a:pt x="4620" y="1845"/>
                </a:cubicBezTo>
                <a:cubicBezTo>
                  <a:pt x="4605" y="1600"/>
                  <a:pt x="4418" y="1398"/>
                  <a:pt x="4158" y="1384"/>
                </a:cubicBezTo>
                <a:close/>
                <a:moveTo>
                  <a:pt x="4158" y="923"/>
                </a:moveTo>
                <a:cubicBezTo>
                  <a:pt x="4678" y="923"/>
                  <a:pt x="5082" y="1341"/>
                  <a:pt x="5082" y="1845"/>
                </a:cubicBezTo>
                <a:cubicBezTo>
                  <a:pt x="5082" y="2364"/>
                  <a:pt x="4678" y="2767"/>
                  <a:pt x="4158" y="2767"/>
                </a:cubicBezTo>
                <a:cubicBezTo>
                  <a:pt x="3653" y="2767"/>
                  <a:pt x="3234" y="2364"/>
                  <a:pt x="3234" y="1845"/>
                </a:cubicBezTo>
                <a:cubicBezTo>
                  <a:pt x="3234" y="1341"/>
                  <a:pt x="3653" y="923"/>
                  <a:pt x="4158" y="923"/>
                </a:cubicBezTo>
                <a:close/>
                <a:moveTo>
                  <a:pt x="4115" y="1"/>
                </a:moveTo>
                <a:cubicBezTo>
                  <a:pt x="4057" y="1"/>
                  <a:pt x="3999" y="58"/>
                  <a:pt x="3999" y="116"/>
                </a:cubicBezTo>
                <a:lnTo>
                  <a:pt x="3985" y="203"/>
                </a:lnTo>
                <a:cubicBezTo>
                  <a:pt x="3985" y="289"/>
                  <a:pt x="3913" y="375"/>
                  <a:pt x="3812" y="390"/>
                </a:cubicBezTo>
                <a:cubicBezTo>
                  <a:pt x="3783" y="404"/>
                  <a:pt x="3768" y="404"/>
                  <a:pt x="3739" y="419"/>
                </a:cubicBezTo>
                <a:cubicBezTo>
                  <a:pt x="3721" y="425"/>
                  <a:pt x="3702" y="428"/>
                  <a:pt x="3682" y="428"/>
                </a:cubicBezTo>
                <a:cubicBezTo>
                  <a:pt x="3612" y="428"/>
                  <a:pt x="3539" y="389"/>
                  <a:pt x="3494" y="332"/>
                </a:cubicBezTo>
                <a:lnTo>
                  <a:pt x="3436" y="260"/>
                </a:lnTo>
                <a:cubicBezTo>
                  <a:pt x="3418" y="232"/>
                  <a:pt x="3381" y="216"/>
                  <a:pt x="3346" y="216"/>
                </a:cubicBezTo>
                <a:cubicBezTo>
                  <a:pt x="3326" y="216"/>
                  <a:pt x="3307" y="221"/>
                  <a:pt x="3292" y="231"/>
                </a:cubicBezTo>
                <a:lnTo>
                  <a:pt x="3191" y="275"/>
                </a:lnTo>
                <a:cubicBezTo>
                  <a:pt x="3148" y="303"/>
                  <a:pt x="3119" y="375"/>
                  <a:pt x="3148" y="433"/>
                </a:cubicBezTo>
                <a:lnTo>
                  <a:pt x="3191" y="505"/>
                </a:lnTo>
                <a:cubicBezTo>
                  <a:pt x="3220" y="592"/>
                  <a:pt x="3205" y="707"/>
                  <a:pt x="3133" y="764"/>
                </a:cubicBezTo>
                <a:cubicBezTo>
                  <a:pt x="3119" y="779"/>
                  <a:pt x="3090" y="808"/>
                  <a:pt x="3075" y="822"/>
                </a:cubicBezTo>
                <a:cubicBezTo>
                  <a:pt x="3036" y="871"/>
                  <a:pt x="2969" y="894"/>
                  <a:pt x="2904" y="894"/>
                </a:cubicBezTo>
                <a:cubicBezTo>
                  <a:pt x="2873" y="894"/>
                  <a:pt x="2843" y="889"/>
                  <a:pt x="2816" y="880"/>
                </a:cubicBezTo>
                <a:lnTo>
                  <a:pt x="2729" y="836"/>
                </a:lnTo>
                <a:cubicBezTo>
                  <a:pt x="2717" y="828"/>
                  <a:pt x="2702" y="825"/>
                  <a:pt x="2687" y="825"/>
                </a:cubicBezTo>
                <a:cubicBezTo>
                  <a:pt x="2649" y="825"/>
                  <a:pt x="2605" y="849"/>
                  <a:pt x="2585" y="880"/>
                </a:cubicBezTo>
                <a:lnTo>
                  <a:pt x="2541" y="981"/>
                </a:lnTo>
                <a:cubicBezTo>
                  <a:pt x="2512" y="1024"/>
                  <a:pt x="2527" y="1096"/>
                  <a:pt x="2570" y="1125"/>
                </a:cubicBezTo>
                <a:lnTo>
                  <a:pt x="2642" y="1182"/>
                </a:lnTo>
                <a:cubicBezTo>
                  <a:pt x="2714" y="1240"/>
                  <a:pt x="2758" y="1341"/>
                  <a:pt x="2729" y="1427"/>
                </a:cubicBezTo>
                <a:cubicBezTo>
                  <a:pt x="2714" y="1456"/>
                  <a:pt x="2714" y="1470"/>
                  <a:pt x="2700" y="1499"/>
                </a:cubicBezTo>
                <a:cubicBezTo>
                  <a:pt x="2686" y="1600"/>
                  <a:pt x="2599" y="1672"/>
                  <a:pt x="2512" y="1672"/>
                </a:cubicBezTo>
                <a:lnTo>
                  <a:pt x="2426" y="1686"/>
                </a:lnTo>
                <a:cubicBezTo>
                  <a:pt x="2368" y="1686"/>
                  <a:pt x="2310" y="1744"/>
                  <a:pt x="2310" y="1802"/>
                </a:cubicBezTo>
                <a:lnTo>
                  <a:pt x="2310" y="1903"/>
                </a:lnTo>
                <a:cubicBezTo>
                  <a:pt x="2310" y="1960"/>
                  <a:pt x="2368" y="2018"/>
                  <a:pt x="2426" y="2018"/>
                </a:cubicBezTo>
                <a:lnTo>
                  <a:pt x="2512" y="2032"/>
                </a:lnTo>
                <a:cubicBezTo>
                  <a:pt x="2599" y="2032"/>
                  <a:pt x="2686" y="2104"/>
                  <a:pt x="2700" y="2205"/>
                </a:cubicBezTo>
                <a:cubicBezTo>
                  <a:pt x="2714" y="2234"/>
                  <a:pt x="2714" y="2248"/>
                  <a:pt x="2729" y="2277"/>
                </a:cubicBezTo>
                <a:cubicBezTo>
                  <a:pt x="2758" y="2364"/>
                  <a:pt x="2714" y="2464"/>
                  <a:pt x="2642" y="2522"/>
                </a:cubicBezTo>
                <a:lnTo>
                  <a:pt x="2570" y="2580"/>
                </a:lnTo>
                <a:cubicBezTo>
                  <a:pt x="2527" y="2609"/>
                  <a:pt x="2512" y="2681"/>
                  <a:pt x="2541" y="2724"/>
                </a:cubicBezTo>
                <a:lnTo>
                  <a:pt x="2585" y="2825"/>
                </a:lnTo>
                <a:cubicBezTo>
                  <a:pt x="2605" y="2856"/>
                  <a:pt x="2649" y="2879"/>
                  <a:pt x="2693" y="2879"/>
                </a:cubicBezTo>
                <a:cubicBezTo>
                  <a:pt x="2710" y="2879"/>
                  <a:pt x="2727" y="2876"/>
                  <a:pt x="2743" y="2868"/>
                </a:cubicBezTo>
                <a:lnTo>
                  <a:pt x="2816" y="2825"/>
                </a:lnTo>
                <a:cubicBezTo>
                  <a:pt x="2843" y="2816"/>
                  <a:pt x="2873" y="2811"/>
                  <a:pt x="2904" y="2811"/>
                </a:cubicBezTo>
                <a:cubicBezTo>
                  <a:pt x="2969" y="2811"/>
                  <a:pt x="3036" y="2833"/>
                  <a:pt x="3075" y="2882"/>
                </a:cubicBezTo>
                <a:cubicBezTo>
                  <a:pt x="3090" y="2897"/>
                  <a:pt x="3119" y="2926"/>
                  <a:pt x="3133" y="2940"/>
                </a:cubicBezTo>
                <a:cubicBezTo>
                  <a:pt x="3205" y="2998"/>
                  <a:pt x="3220" y="3113"/>
                  <a:pt x="3191" y="3199"/>
                </a:cubicBezTo>
                <a:lnTo>
                  <a:pt x="3148" y="3271"/>
                </a:lnTo>
                <a:cubicBezTo>
                  <a:pt x="3119" y="3329"/>
                  <a:pt x="3148" y="3401"/>
                  <a:pt x="3191" y="3430"/>
                </a:cubicBezTo>
                <a:lnTo>
                  <a:pt x="3292" y="3473"/>
                </a:lnTo>
                <a:cubicBezTo>
                  <a:pt x="3307" y="3483"/>
                  <a:pt x="3326" y="3488"/>
                  <a:pt x="3346" y="3488"/>
                </a:cubicBezTo>
                <a:cubicBezTo>
                  <a:pt x="3381" y="3488"/>
                  <a:pt x="3418" y="3472"/>
                  <a:pt x="3436" y="3444"/>
                </a:cubicBezTo>
                <a:lnTo>
                  <a:pt x="3494" y="3372"/>
                </a:lnTo>
                <a:cubicBezTo>
                  <a:pt x="3539" y="3316"/>
                  <a:pt x="3612" y="3277"/>
                  <a:pt x="3682" y="3277"/>
                </a:cubicBezTo>
                <a:cubicBezTo>
                  <a:pt x="3702" y="3277"/>
                  <a:pt x="3721" y="3280"/>
                  <a:pt x="3739" y="3286"/>
                </a:cubicBezTo>
                <a:cubicBezTo>
                  <a:pt x="3768" y="3300"/>
                  <a:pt x="3783" y="3300"/>
                  <a:pt x="3812" y="3315"/>
                </a:cubicBezTo>
                <a:cubicBezTo>
                  <a:pt x="3913" y="3329"/>
                  <a:pt x="3985" y="3415"/>
                  <a:pt x="3985" y="3502"/>
                </a:cubicBezTo>
                <a:lnTo>
                  <a:pt x="3999" y="3588"/>
                </a:lnTo>
                <a:cubicBezTo>
                  <a:pt x="3999" y="3646"/>
                  <a:pt x="4057" y="3689"/>
                  <a:pt x="4115" y="3689"/>
                </a:cubicBezTo>
                <a:lnTo>
                  <a:pt x="4216" y="3689"/>
                </a:lnTo>
                <a:cubicBezTo>
                  <a:pt x="4273" y="3689"/>
                  <a:pt x="4331" y="3646"/>
                  <a:pt x="4331" y="3588"/>
                </a:cubicBezTo>
                <a:lnTo>
                  <a:pt x="4346" y="3502"/>
                </a:lnTo>
                <a:cubicBezTo>
                  <a:pt x="4346" y="3415"/>
                  <a:pt x="4418" y="3329"/>
                  <a:pt x="4519" y="3315"/>
                </a:cubicBezTo>
                <a:cubicBezTo>
                  <a:pt x="4548" y="3300"/>
                  <a:pt x="4562" y="3300"/>
                  <a:pt x="4591" y="3286"/>
                </a:cubicBezTo>
                <a:cubicBezTo>
                  <a:pt x="4610" y="3280"/>
                  <a:pt x="4629" y="3277"/>
                  <a:pt x="4648" y="3277"/>
                </a:cubicBezTo>
                <a:cubicBezTo>
                  <a:pt x="4719" y="3277"/>
                  <a:pt x="4791" y="3316"/>
                  <a:pt x="4836" y="3372"/>
                </a:cubicBezTo>
                <a:lnTo>
                  <a:pt x="4894" y="3444"/>
                </a:lnTo>
                <a:cubicBezTo>
                  <a:pt x="4913" y="3472"/>
                  <a:pt x="4949" y="3488"/>
                  <a:pt x="4985" y="3488"/>
                </a:cubicBezTo>
                <a:cubicBezTo>
                  <a:pt x="5004" y="3488"/>
                  <a:pt x="5023" y="3483"/>
                  <a:pt x="5038" y="3473"/>
                </a:cubicBezTo>
                <a:lnTo>
                  <a:pt x="5140" y="3430"/>
                </a:lnTo>
                <a:cubicBezTo>
                  <a:pt x="5183" y="3401"/>
                  <a:pt x="5212" y="3329"/>
                  <a:pt x="5183" y="3271"/>
                </a:cubicBezTo>
                <a:lnTo>
                  <a:pt x="5140" y="3199"/>
                </a:lnTo>
                <a:cubicBezTo>
                  <a:pt x="5111" y="3113"/>
                  <a:pt x="5125" y="2998"/>
                  <a:pt x="5197" y="2940"/>
                </a:cubicBezTo>
                <a:cubicBezTo>
                  <a:pt x="5212" y="2926"/>
                  <a:pt x="5241" y="2897"/>
                  <a:pt x="5255" y="2882"/>
                </a:cubicBezTo>
                <a:cubicBezTo>
                  <a:pt x="5294" y="2833"/>
                  <a:pt x="5361" y="2811"/>
                  <a:pt x="5427" y="2811"/>
                </a:cubicBezTo>
                <a:cubicBezTo>
                  <a:pt x="5457" y="2811"/>
                  <a:pt x="5487" y="2816"/>
                  <a:pt x="5515" y="2825"/>
                </a:cubicBezTo>
                <a:lnTo>
                  <a:pt x="5587" y="2868"/>
                </a:lnTo>
                <a:cubicBezTo>
                  <a:pt x="5601" y="2871"/>
                  <a:pt x="5617" y="2873"/>
                  <a:pt x="5632" y="2873"/>
                </a:cubicBezTo>
                <a:cubicBezTo>
                  <a:pt x="5678" y="2873"/>
                  <a:pt x="5724" y="2857"/>
                  <a:pt x="5746" y="2825"/>
                </a:cubicBezTo>
                <a:lnTo>
                  <a:pt x="5789" y="2724"/>
                </a:lnTo>
                <a:cubicBezTo>
                  <a:pt x="5818" y="2681"/>
                  <a:pt x="5804" y="2609"/>
                  <a:pt x="5760" y="2580"/>
                </a:cubicBezTo>
                <a:lnTo>
                  <a:pt x="5688" y="2522"/>
                </a:lnTo>
                <a:cubicBezTo>
                  <a:pt x="5616" y="2464"/>
                  <a:pt x="5573" y="2364"/>
                  <a:pt x="5601" y="2277"/>
                </a:cubicBezTo>
                <a:cubicBezTo>
                  <a:pt x="5616" y="2248"/>
                  <a:pt x="5616" y="2234"/>
                  <a:pt x="5616" y="2205"/>
                </a:cubicBezTo>
                <a:cubicBezTo>
                  <a:pt x="5645" y="2104"/>
                  <a:pt x="5731" y="2032"/>
                  <a:pt x="5818" y="2032"/>
                </a:cubicBezTo>
                <a:lnTo>
                  <a:pt x="5905" y="2018"/>
                </a:lnTo>
                <a:cubicBezTo>
                  <a:pt x="5962" y="2018"/>
                  <a:pt x="6006" y="1960"/>
                  <a:pt x="6006" y="1903"/>
                </a:cubicBezTo>
                <a:lnTo>
                  <a:pt x="6006" y="1802"/>
                </a:lnTo>
                <a:cubicBezTo>
                  <a:pt x="6006" y="1744"/>
                  <a:pt x="5962" y="1686"/>
                  <a:pt x="5905" y="1686"/>
                </a:cubicBezTo>
                <a:lnTo>
                  <a:pt x="5818" y="1672"/>
                </a:lnTo>
                <a:cubicBezTo>
                  <a:pt x="5731" y="1672"/>
                  <a:pt x="5645" y="1600"/>
                  <a:pt x="5616" y="1499"/>
                </a:cubicBezTo>
                <a:cubicBezTo>
                  <a:pt x="5616" y="1470"/>
                  <a:pt x="5616" y="1456"/>
                  <a:pt x="5601" y="1427"/>
                </a:cubicBezTo>
                <a:cubicBezTo>
                  <a:pt x="5573" y="1341"/>
                  <a:pt x="5616" y="1240"/>
                  <a:pt x="5688" y="1182"/>
                </a:cubicBezTo>
                <a:lnTo>
                  <a:pt x="5760" y="1125"/>
                </a:lnTo>
                <a:cubicBezTo>
                  <a:pt x="5804" y="1096"/>
                  <a:pt x="5818" y="1024"/>
                  <a:pt x="5789" y="981"/>
                </a:cubicBezTo>
                <a:lnTo>
                  <a:pt x="5746" y="880"/>
                </a:lnTo>
                <a:cubicBezTo>
                  <a:pt x="5725" y="849"/>
                  <a:pt x="5682" y="825"/>
                  <a:pt x="5638" y="825"/>
                </a:cubicBezTo>
                <a:cubicBezTo>
                  <a:pt x="5620" y="825"/>
                  <a:pt x="5603" y="828"/>
                  <a:pt x="5587" y="836"/>
                </a:cubicBezTo>
                <a:lnTo>
                  <a:pt x="5515" y="880"/>
                </a:lnTo>
                <a:cubicBezTo>
                  <a:pt x="5487" y="889"/>
                  <a:pt x="5457" y="894"/>
                  <a:pt x="5427" y="894"/>
                </a:cubicBezTo>
                <a:cubicBezTo>
                  <a:pt x="5361" y="894"/>
                  <a:pt x="5294" y="871"/>
                  <a:pt x="5255" y="822"/>
                </a:cubicBezTo>
                <a:cubicBezTo>
                  <a:pt x="5241" y="808"/>
                  <a:pt x="5212" y="779"/>
                  <a:pt x="5197" y="764"/>
                </a:cubicBezTo>
                <a:cubicBezTo>
                  <a:pt x="5125" y="707"/>
                  <a:pt x="5111" y="592"/>
                  <a:pt x="5140" y="505"/>
                </a:cubicBezTo>
                <a:lnTo>
                  <a:pt x="5183" y="433"/>
                </a:lnTo>
                <a:cubicBezTo>
                  <a:pt x="5197" y="375"/>
                  <a:pt x="5183" y="303"/>
                  <a:pt x="5125" y="275"/>
                </a:cubicBezTo>
                <a:lnTo>
                  <a:pt x="5038" y="231"/>
                </a:lnTo>
                <a:cubicBezTo>
                  <a:pt x="5023" y="221"/>
                  <a:pt x="5004" y="216"/>
                  <a:pt x="4985" y="216"/>
                </a:cubicBezTo>
                <a:cubicBezTo>
                  <a:pt x="4949" y="216"/>
                  <a:pt x="4913" y="232"/>
                  <a:pt x="4894" y="260"/>
                </a:cubicBezTo>
                <a:lnTo>
                  <a:pt x="4836" y="332"/>
                </a:lnTo>
                <a:cubicBezTo>
                  <a:pt x="4791" y="389"/>
                  <a:pt x="4719" y="428"/>
                  <a:pt x="4648" y="428"/>
                </a:cubicBezTo>
                <a:cubicBezTo>
                  <a:pt x="4629" y="428"/>
                  <a:pt x="4610" y="425"/>
                  <a:pt x="4591" y="419"/>
                </a:cubicBezTo>
                <a:cubicBezTo>
                  <a:pt x="4562" y="404"/>
                  <a:pt x="4548" y="404"/>
                  <a:pt x="4519" y="390"/>
                </a:cubicBezTo>
                <a:cubicBezTo>
                  <a:pt x="4418" y="375"/>
                  <a:pt x="4346" y="289"/>
                  <a:pt x="4346" y="203"/>
                </a:cubicBezTo>
                <a:lnTo>
                  <a:pt x="4331" y="116"/>
                </a:lnTo>
                <a:cubicBezTo>
                  <a:pt x="4317" y="58"/>
                  <a:pt x="4273" y="1"/>
                  <a:pt x="4216" y="1"/>
                </a:cubicBezTo>
                <a:close/>
                <a:moveTo>
                  <a:pt x="1386" y="3228"/>
                </a:moveTo>
                <a:cubicBezTo>
                  <a:pt x="1300" y="3228"/>
                  <a:pt x="1213" y="3257"/>
                  <a:pt x="1141" y="3286"/>
                </a:cubicBezTo>
                <a:lnTo>
                  <a:pt x="1" y="3689"/>
                </a:lnTo>
                <a:lnTo>
                  <a:pt x="1" y="5533"/>
                </a:lnTo>
                <a:lnTo>
                  <a:pt x="982" y="5115"/>
                </a:lnTo>
                <a:cubicBezTo>
                  <a:pt x="1040" y="5094"/>
                  <a:pt x="1101" y="5083"/>
                  <a:pt x="1163" y="5083"/>
                </a:cubicBezTo>
                <a:cubicBezTo>
                  <a:pt x="1224" y="5083"/>
                  <a:pt x="1285" y="5094"/>
                  <a:pt x="1343" y="5115"/>
                </a:cubicBezTo>
                <a:lnTo>
                  <a:pt x="3436" y="5965"/>
                </a:lnTo>
                <a:cubicBezTo>
                  <a:pt x="3480" y="5994"/>
                  <a:pt x="3537" y="5994"/>
                  <a:pt x="3581" y="5994"/>
                </a:cubicBezTo>
                <a:cubicBezTo>
                  <a:pt x="3653" y="5994"/>
                  <a:pt x="3710" y="5980"/>
                  <a:pt x="3754" y="5951"/>
                </a:cubicBezTo>
                <a:lnTo>
                  <a:pt x="5832" y="4798"/>
                </a:lnTo>
                <a:cubicBezTo>
                  <a:pt x="6006" y="4726"/>
                  <a:pt x="6092" y="4525"/>
                  <a:pt x="6020" y="4352"/>
                </a:cubicBezTo>
                <a:cubicBezTo>
                  <a:pt x="5954" y="4221"/>
                  <a:pt x="5822" y="4139"/>
                  <a:pt x="5686" y="4139"/>
                </a:cubicBezTo>
                <a:cubicBezTo>
                  <a:pt x="5643" y="4139"/>
                  <a:pt x="5600" y="4147"/>
                  <a:pt x="5558" y="4165"/>
                </a:cubicBezTo>
                <a:cubicBezTo>
                  <a:pt x="5544" y="4179"/>
                  <a:pt x="5529" y="4179"/>
                  <a:pt x="5515" y="4193"/>
                </a:cubicBezTo>
                <a:lnTo>
                  <a:pt x="3927" y="4842"/>
                </a:lnTo>
                <a:lnTo>
                  <a:pt x="3581" y="4842"/>
                </a:lnTo>
                <a:cubicBezTo>
                  <a:pt x="3783" y="4842"/>
                  <a:pt x="3927" y="4698"/>
                  <a:pt x="3927" y="4496"/>
                </a:cubicBezTo>
                <a:cubicBezTo>
                  <a:pt x="3927" y="4352"/>
                  <a:pt x="3840" y="4222"/>
                  <a:pt x="3696" y="4179"/>
                </a:cubicBezTo>
                <a:lnTo>
                  <a:pt x="1690" y="3300"/>
                </a:lnTo>
                <a:cubicBezTo>
                  <a:pt x="1589" y="3257"/>
                  <a:pt x="1488" y="3228"/>
                  <a:pt x="1386" y="3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5875388" y="3221605"/>
            <a:ext cx="259875" cy="275560"/>
          </a:xfrm>
          <a:custGeom>
            <a:rect b="b" l="l" r="r" t="t"/>
            <a:pathLst>
              <a:path extrusionOk="0" h="5995" w="5544">
                <a:moveTo>
                  <a:pt x="2772" y="1"/>
                </a:moveTo>
                <a:cubicBezTo>
                  <a:pt x="2656" y="1"/>
                  <a:pt x="2541" y="116"/>
                  <a:pt x="2541" y="231"/>
                </a:cubicBezTo>
                <a:cubicBezTo>
                  <a:pt x="2541" y="361"/>
                  <a:pt x="2656" y="462"/>
                  <a:pt x="2772" y="462"/>
                </a:cubicBezTo>
                <a:cubicBezTo>
                  <a:pt x="2902" y="462"/>
                  <a:pt x="3003" y="361"/>
                  <a:pt x="3003" y="231"/>
                </a:cubicBezTo>
                <a:cubicBezTo>
                  <a:pt x="3003" y="116"/>
                  <a:pt x="2902" y="1"/>
                  <a:pt x="2772" y="1"/>
                </a:cubicBezTo>
                <a:close/>
                <a:moveTo>
                  <a:pt x="1963" y="217"/>
                </a:moveTo>
                <a:cubicBezTo>
                  <a:pt x="1848" y="217"/>
                  <a:pt x="1732" y="332"/>
                  <a:pt x="1732" y="447"/>
                </a:cubicBezTo>
                <a:cubicBezTo>
                  <a:pt x="1732" y="577"/>
                  <a:pt x="1848" y="678"/>
                  <a:pt x="1963" y="678"/>
                </a:cubicBezTo>
                <a:cubicBezTo>
                  <a:pt x="2093" y="678"/>
                  <a:pt x="2194" y="577"/>
                  <a:pt x="2194" y="447"/>
                </a:cubicBezTo>
                <a:cubicBezTo>
                  <a:pt x="2194" y="332"/>
                  <a:pt x="2093" y="217"/>
                  <a:pt x="1963" y="217"/>
                </a:cubicBezTo>
                <a:close/>
                <a:moveTo>
                  <a:pt x="3580" y="217"/>
                </a:moveTo>
                <a:cubicBezTo>
                  <a:pt x="3465" y="217"/>
                  <a:pt x="3349" y="332"/>
                  <a:pt x="3349" y="447"/>
                </a:cubicBezTo>
                <a:cubicBezTo>
                  <a:pt x="3349" y="577"/>
                  <a:pt x="3465" y="678"/>
                  <a:pt x="3580" y="678"/>
                </a:cubicBezTo>
                <a:cubicBezTo>
                  <a:pt x="3710" y="678"/>
                  <a:pt x="3811" y="577"/>
                  <a:pt x="3811" y="447"/>
                </a:cubicBezTo>
                <a:cubicBezTo>
                  <a:pt x="3811" y="332"/>
                  <a:pt x="3710" y="217"/>
                  <a:pt x="3580" y="217"/>
                </a:cubicBezTo>
                <a:close/>
                <a:moveTo>
                  <a:pt x="1372" y="808"/>
                </a:moveTo>
                <a:cubicBezTo>
                  <a:pt x="1256" y="808"/>
                  <a:pt x="1141" y="923"/>
                  <a:pt x="1141" y="1038"/>
                </a:cubicBezTo>
                <a:cubicBezTo>
                  <a:pt x="1141" y="1168"/>
                  <a:pt x="1256" y="1269"/>
                  <a:pt x="1372" y="1269"/>
                </a:cubicBezTo>
                <a:cubicBezTo>
                  <a:pt x="1501" y="1269"/>
                  <a:pt x="1602" y="1168"/>
                  <a:pt x="1602" y="1038"/>
                </a:cubicBezTo>
                <a:cubicBezTo>
                  <a:pt x="1602" y="923"/>
                  <a:pt x="1501" y="808"/>
                  <a:pt x="1372" y="808"/>
                </a:cubicBezTo>
                <a:close/>
                <a:moveTo>
                  <a:pt x="4172" y="808"/>
                </a:moveTo>
                <a:cubicBezTo>
                  <a:pt x="4056" y="808"/>
                  <a:pt x="3941" y="923"/>
                  <a:pt x="3941" y="1038"/>
                </a:cubicBezTo>
                <a:cubicBezTo>
                  <a:pt x="3941" y="1168"/>
                  <a:pt x="4056" y="1269"/>
                  <a:pt x="4172" y="1269"/>
                </a:cubicBezTo>
                <a:cubicBezTo>
                  <a:pt x="4302" y="1269"/>
                  <a:pt x="4403" y="1168"/>
                  <a:pt x="4403" y="1038"/>
                </a:cubicBezTo>
                <a:cubicBezTo>
                  <a:pt x="4403" y="923"/>
                  <a:pt x="4302" y="808"/>
                  <a:pt x="4172" y="808"/>
                </a:cubicBezTo>
                <a:close/>
                <a:moveTo>
                  <a:pt x="1155" y="1614"/>
                </a:moveTo>
                <a:cubicBezTo>
                  <a:pt x="1040" y="1614"/>
                  <a:pt x="924" y="1730"/>
                  <a:pt x="924" y="1845"/>
                </a:cubicBezTo>
                <a:cubicBezTo>
                  <a:pt x="924" y="1975"/>
                  <a:pt x="1040" y="2075"/>
                  <a:pt x="1155" y="2075"/>
                </a:cubicBezTo>
                <a:cubicBezTo>
                  <a:pt x="1285" y="2075"/>
                  <a:pt x="1386" y="1975"/>
                  <a:pt x="1386" y="1845"/>
                </a:cubicBezTo>
                <a:cubicBezTo>
                  <a:pt x="1386" y="1730"/>
                  <a:pt x="1285" y="1614"/>
                  <a:pt x="1155" y="1614"/>
                </a:cubicBezTo>
                <a:close/>
                <a:moveTo>
                  <a:pt x="4388" y="1614"/>
                </a:moveTo>
                <a:cubicBezTo>
                  <a:pt x="4273" y="1614"/>
                  <a:pt x="4157" y="1730"/>
                  <a:pt x="4157" y="1845"/>
                </a:cubicBezTo>
                <a:cubicBezTo>
                  <a:pt x="4157" y="1975"/>
                  <a:pt x="4273" y="2075"/>
                  <a:pt x="4388" y="2075"/>
                </a:cubicBezTo>
                <a:cubicBezTo>
                  <a:pt x="4518" y="2075"/>
                  <a:pt x="4619" y="1975"/>
                  <a:pt x="4619" y="1845"/>
                </a:cubicBezTo>
                <a:cubicBezTo>
                  <a:pt x="4619" y="1730"/>
                  <a:pt x="4518" y="1614"/>
                  <a:pt x="4388" y="1614"/>
                </a:cubicBezTo>
                <a:close/>
                <a:moveTo>
                  <a:pt x="2772" y="1153"/>
                </a:moveTo>
                <a:cubicBezTo>
                  <a:pt x="2512" y="1153"/>
                  <a:pt x="2266" y="1341"/>
                  <a:pt x="2194" y="1600"/>
                </a:cubicBezTo>
                <a:lnTo>
                  <a:pt x="1848" y="2767"/>
                </a:lnTo>
                <a:lnTo>
                  <a:pt x="3696" y="2767"/>
                </a:lnTo>
                <a:lnTo>
                  <a:pt x="3364" y="1600"/>
                </a:lnTo>
                <a:cubicBezTo>
                  <a:pt x="3291" y="1341"/>
                  <a:pt x="3046" y="1153"/>
                  <a:pt x="2772" y="1153"/>
                </a:cubicBezTo>
                <a:close/>
                <a:moveTo>
                  <a:pt x="231" y="3228"/>
                </a:moveTo>
                <a:cubicBezTo>
                  <a:pt x="116" y="3228"/>
                  <a:pt x="0" y="3343"/>
                  <a:pt x="0" y="3459"/>
                </a:cubicBezTo>
                <a:cubicBezTo>
                  <a:pt x="0" y="3588"/>
                  <a:pt x="116" y="3689"/>
                  <a:pt x="231" y="3689"/>
                </a:cubicBezTo>
                <a:lnTo>
                  <a:pt x="5312" y="3689"/>
                </a:lnTo>
                <a:cubicBezTo>
                  <a:pt x="5442" y="3689"/>
                  <a:pt x="5543" y="3588"/>
                  <a:pt x="5543" y="3459"/>
                </a:cubicBezTo>
                <a:cubicBezTo>
                  <a:pt x="5543" y="3343"/>
                  <a:pt x="5442" y="3228"/>
                  <a:pt x="5312" y="3228"/>
                </a:cubicBezTo>
                <a:close/>
                <a:moveTo>
                  <a:pt x="116" y="4150"/>
                </a:moveTo>
                <a:lnTo>
                  <a:pt x="592" y="5994"/>
                </a:lnTo>
                <a:lnTo>
                  <a:pt x="1040" y="5994"/>
                </a:lnTo>
                <a:lnTo>
                  <a:pt x="1343" y="4871"/>
                </a:lnTo>
                <a:lnTo>
                  <a:pt x="1372" y="4871"/>
                </a:lnTo>
                <a:lnTo>
                  <a:pt x="1675" y="5994"/>
                </a:lnTo>
                <a:lnTo>
                  <a:pt x="2108" y="5994"/>
                </a:lnTo>
                <a:lnTo>
                  <a:pt x="2598" y="4150"/>
                </a:lnTo>
                <a:lnTo>
                  <a:pt x="2108" y="4150"/>
                </a:lnTo>
                <a:lnTo>
                  <a:pt x="1877" y="5375"/>
                </a:lnTo>
                <a:lnTo>
                  <a:pt x="1848" y="5375"/>
                </a:lnTo>
                <a:lnTo>
                  <a:pt x="1545" y="4150"/>
                </a:lnTo>
                <a:lnTo>
                  <a:pt x="1169" y="4150"/>
                </a:lnTo>
                <a:lnTo>
                  <a:pt x="866" y="5375"/>
                </a:lnTo>
                <a:lnTo>
                  <a:pt x="852" y="5375"/>
                </a:lnTo>
                <a:lnTo>
                  <a:pt x="606" y="4150"/>
                </a:lnTo>
                <a:close/>
                <a:moveTo>
                  <a:pt x="2930" y="4150"/>
                </a:moveTo>
                <a:lnTo>
                  <a:pt x="2930" y="5994"/>
                </a:lnTo>
                <a:lnTo>
                  <a:pt x="3392" y="5994"/>
                </a:lnTo>
                <a:lnTo>
                  <a:pt x="3392" y="4150"/>
                </a:lnTo>
                <a:close/>
                <a:moveTo>
                  <a:pt x="3825" y="4150"/>
                </a:moveTo>
                <a:lnTo>
                  <a:pt x="3825" y="5994"/>
                </a:lnTo>
                <a:lnTo>
                  <a:pt x="4273" y="5994"/>
                </a:lnTo>
                <a:lnTo>
                  <a:pt x="4273" y="4957"/>
                </a:lnTo>
                <a:lnTo>
                  <a:pt x="4302" y="4957"/>
                </a:lnTo>
                <a:lnTo>
                  <a:pt x="5067" y="5994"/>
                </a:lnTo>
                <a:lnTo>
                  <a:pt x="5442" y="5994"/>
                </a:lnTo>
                <a:lnTo>
                  <a:pt x="5442" y="4150"/>
                </a:lnTo>
                <a:lnTo>
                  <a:pt x="4995" y="4150"/>
                </a:lnTo>
                <a:lnTo>
                  <a:pt x="4995" y="5202"/>
                </a:lnTo>
                <a:lnTo>
                  <a:pt x="4980" y="5202"/>
                </a:lnTo>
                <a:lnTo>
                  <a:pt x="4201" y="4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idx="7" type="body"/>
          </p:nvPr>
        </p:nvSpPr>
        <p:spPr>
          <a:xfrm>
            <a:off x="0" y="0"/>
            <a:ext cx="657000" cy="314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 Medium"/>
              <a:buChar char="→"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349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1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layout 2">
  <p:cSld name="CUSTOM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161550" y="2048825"/>
            <a:ext cx="4172700" cy="294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349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"/>
              <a:buChar char="→"/>
              <a:defRPr sz="100">
                <a:solidFill>
                  <a:schemeClr val="lt2"/>
                </a:solidFill>
              </a:defRPr>
            </a:lvl1pPr>
            <a:lvl2pPr indent="-23495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2pPr>
            <a:lvl3pPr indent="-23495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3pPr>
            <a:lvl4pPr indent="-2349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4pPr>
            <a:lvl5pPr indent="-23495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5pPr>
            <a:lvl6pPr indent="-23495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6pPr>
            <a:lvl7pPr indent="-2349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7pPr>
            <a:lvl8pPr indent="-2349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8pPr>
            <a:lvl9pPr indent="-23495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657000" y="577238"/>
            <a:ext cx="3686100" cy="313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3" type="body"/>
          </p:nvPr>
        </p:nvSpPr>
        <p:spPr>
          <a:xfrm>
            <a:off x="5067863" y="871825"/>
            <a:ext cx="3428100" cy="5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89" name="Google Shape;89;p14"/>
          <p:cNvSpPr txBox="1"/>
          <p:nvPr>
            <p:ph idx="4" type="body"/>
          </p:nvPr>
        </p:nvSpPr>
        <p:spPr>
          <a:xfrm>
            <a:off x="5067863" y="2939075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5" type="body"/>
          </p:nvPr>
        </p:nvSpPr>
        <p:spPr>
          <a:xfrm>
            <a:off x="5067863" y="1899563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91" name="Google Shape;91;p14"/>
          <p:cNvSpPr txBox="1"/>
          <p:nvPr>
            <p:ph idx="6" type="body"/>
          </p:nvPr>
        </p:nvSpPr>
        <p:spPr>
          <a:xfrm>
            <a:off x="5067863" y="3968400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92" name="Google Shape;92;p14"/>
          <p:cNvSpPr txBox="1"/>
          <p:nvPr/>
        </p:nvSpPr>
        <p:spPr>
          <a:xfrm>
            <a:off x="5067863" y="60573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Purpose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067863" y="1645850"/>
            <a:ext cx="3426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 sources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067863" y="267298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Used services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067863" y="371468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Outcome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648300" y="890881"/>
            <a:ext cx="3686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>
            <a:off x="4680243" y="1649469"/>
            <a:ext cx="243747" cy="236445"/>
          </a:xfrm>
          <a:custGeom>
            <a:rect b="b" l="l" r="r" t="t"/>
            <a:pathLst>
              <a:path extrusionOk="0" h="5364" w="5432">
                <a:moveTo>
                  <a:pt x="225" y="0"/>
                </a:moveTo>
                <a:cubicBezTo>
                  <a:pt x="99" y="0"/>
                  <a:pt x="0" y="98"/>
                  <a:pt x="0" y="224"/>
                </a:cubicBezTo>
                <a:cubicBezTo>
                  <a:pt x="0" y="294"/>
                  <a:pt x="28" y="350"/>
                  <a:pt x="71" y="392"/>
                </a:cubicBezTo>
                <a:lnTo>
                  <a:pt x="845" y="1146"/>
                </a:lnTo>
                <a:cubicBezTo>
                  <a:pt x="887" y="1188"/>
                  <a:pt x="901" y="1243"/>
                  <a:pt x="901" y="1313"/>
                </a:cubicBezTo>
                <a:lnTo>
                  <a:pt x="901" y="2459"/>
                </a:lnTo>
                <a:lnTo>
                  <a:pt x="225" y="2459"/>
                </a:lnTo>
                <a:lnTo>
                  <a:pt x="1126" y="3353"/>
                </a:lnTo>
                <a:lnTo>
                  <a:pt x="2026" y="2459"/>
                </a:lnTo>
                <a:lnTo>
                  <a:pt x="1351" y="2459"/>
                </a:lnTo>
                <a:lnTo>
                  <a:pt x="1351" y="1313"/>
                </a:lnTo>
                <a:cubicBezTo>
                  <a:pt x="1351" y="1132"/>
                  <a:pt x="1281" y="964"/>
                  <a:pt x="1154" y="838"/>
                </a:cubicBezTo>
                <a:lnTo>
                  <a:pt x="394" y="70"/>
                </a:lnTo>
                <a:cubicBezTo>
                  <a:pt x="352" y="28"/>
                  <a:pt x="296" y="0"/>
                  <a:pt x="225" y="0"/>
                </a:cubicBezTo>
                <a:close/>
                <a:moveTo>
                  <a:pt x="5178" y="0"/>
                </a:moveTo>
                <a:cubicBezTo>
                  <a:pt x="5122" y="0"/>
                  <a:pt x="5066" y="28"/>
                  <a:pt x="5024" y="70"/>
                </a:cubicBezTo>
                <a:lnTo>
                  <a:pt x="4264" y="838"/>
                </a:lnTo>
                <a:cubicBezTo>
                  <a:pt x="4137" y="964"/>
                  <a:pt x="4053" y="1132"/>
                  <a:pt x="4053" y="1313"/>
                </a:cubicBezTo>
                <a:lnTo>
                  <a:pt x="4053" y="2459"/>
                </a:lnTo>
                <a:lnTo>
                  <a:pt x="3377" y="2459"/>
                </a:lnTo>
                <a:lnTo>
                  <a:pt x="4278" y="3353"/>
                </a:lnTo>
                <a:lnTo>
                  <a:pt x="5178" y="2459"/>
                </a:lnTo>
                <a:lnTo>
                  <a:pt x="4503" y="2459"/>
                </a:lnTo>
                <a:lnTo>
                  <a:pt x="4503" y="1313"/>
                </a:lnTo>
                <a:cubicBezTo>
                  <a:pt x="4503" y="1243"/>
                  <a:pt x="4531" y="1188"/>
                  <a:pt x="4573" y="1146"/>
                </a:cubicBezTo>
                <a:lnTo>
                  <a:pt x="5347" y="392"/>
                </a:lnTo>
                <a:cubicBezTo>
                  <a:pt x="5432" y="308"/>
                  <a:pt x="5432" y="154"/>
                  <a:pt x="5347" y="70"/>
                </a:cubicBezTo>
                <a:cubicBezTo>
                  <a:pt x="5305" y="28"/>
                  <a:pt x="5249" y="0"/>
                  <a:pt x="5178" y="0"/>
                </a:cubicBezTo>
                <a:close/>
                <a:moveTo>
                  <a:pt x="2702" y="0"/>
                </a:moveTo>
                <a:cubicBezTo>
                  <a:pt x="2575" y="0"/>
                  <a:pt x="2477" y="112"/>
                  <a:pt x="2477" y="224"/>
                </a:cubicBezTo>
                <a:lnTo>
                  <a:pt x="2477" y="3353"/>
                </a:lnTo>
                <a:lnTo>
                  <a:pt x="1801" y="3353"/>
                </a:lnTo>
                <a:lnTo>
                  <a:pt x="2702" y="4246"/>
                </a:lnTo>
                <a:lnTo>
                  <a:pt x="3602" y="3353"/>
                </a:lnTo>
                <a:lnTo>
                  <a:pt x="2927" y="3353"/>
                </a:lnTo>
                <a:lnTo>
                  <a:pt x="2927" y="224"/>
                </a:lnTo>
                <a:cubicBezTo>
                  <a:pt x="2941" y="112"/>
                  <a:pt x="2843" y="0"/>
                  <a:pt x="2716" y="0"/>
                </a:cubicBezTo>
                <a:close/>
                <a:moveTo>
                  <a:pt x="225" y="4023"/>
                </a:moveTo>
                <a:cubicBezTo>
                  <a:pt x="99" y="4023"/>
                  <a:pt x="0" y="4135"/>
                  <a:pt x="0" y="4246"/>
                </a:cubicBezTo>
                <a:lnTo>
                  <a:pt x="0" y="4917"/>
                </a:lnTo>
                <a:cubicBezTo>
                  <a:pt x="0" y="5168"/>
                  <a:pt x="211" y="5364"/>
                  <a:pt x="451" y="5364"/>
                </a:cubicBezTo>
                <a:lnTo>
                  <a:pt x="4953" y="5364"/>
                </a:lnTo>
                <a:cubicBezTo>
                  <a:pt x="5206" y="5364"/>
                  <a:pt x="5403" y="5168"/>
                  <a:pt x="5403" y="4917"/>
                </a:cubicBezTo>
                <a:lnTo>
                  <a:pt x="5403" y="4246"/>
                </a:lnTo>
                <a:cubicBezTo>
                  <a:pt x="5417" y="4135"/>
                  <a:pt x="5319" y="4023"/>
                  <a:pt x="5192" y="4023"/>
                </a:cubicBezTo>
                <a:cubicBezTo>
                  <a:pt x="5066" y="4023"/>
                  <a:pt x="4967" y="4121"/>
                  <a:pt x="4953" y="4246"/>
                </a:cubicBezTo>
                <a:lnTo>
                  <a:pt x="4953" y="4917"/>
                </a:lnTo>
                <a:lnTo>
                  <a:pt x="451" y="4917"/>
                </a:lnTo>
                <a:lnTo>
                  <a:pt x="451" y="4246"/>
                </a:lnTo>
                <a:cubicBezTo>
                  <a:pt x="465" y="4135"/>
                  <a:pt x="366" y="4023"/>
                  <a:pt x="239" y="40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672180" y="3697155"/>
            <a:ext cx="259875" cy="275560"/>
          </a:xfrm>
          <a:custGeom>
            <a:rect b="b" l="l" r="r" t="t"/>
            <a:pathLst>
              <a:path extrusionOk="0" h="5995" w="5544">
                <a:moveTo>
                  <a:pt x="2772" y="1"/>
                </a:moveTo>
                <a:cubicBezTo>
                  <a:pt x="2656" y="1"/>
                  <a:pt x="2541" y="116"/>
                  <a:pt x="2541" y="231"/>
                </a:cubicBezTo>
                <a:cubicBezTo>
                  <a:pt x="2541" y="361"/>
                  <a:pt x="2656" y="462"/>
                  <a:pt x="2772" y="462"/>
                </a:cubicBezTo>
                <a:cubicBezTo>
                  <a:pt x="2902" y="462"/>
                  <a:pt x="3003" y="361"/>
                  <a:pt x="3003" y="231"/>
                </a:cubicBezTo>
                <a:cubicBezTo>
                  <a:pt x="3003" y="116"/>
                  <a:pt x="2902" y="1"/>
                  <a:pt x="2772" y="1"/>
                </a:cubicBezTo>
                <a:close/>
                <a:moveTo>
                  <a:pt x="1963" y="217"/>
                </a:moveTo>
                <a:cubicBezTo>
                  <a:pt x="1848" y="217"/>
                  <a:pt x="1732" y="332"/>
                  <a:pt x="1732" y="447"/>
                </a:cubicBezTo>
                <a:cubicBezTo>
                  <a:pt x="1732" y="577"/>
                  <a:pt x="1848" y="678"/>
                  <a:pt x="1963" y="678"/>
                </a:cubicBezTo>
                <a:cubicBezTo>
                  <a:pt x="2093" y="678"/>
                  <a:pt x="2194" y="577"/>
                  <a:pt x="2194" y="447"/>
                </a:cubicBezTo>
                <a:cubicBezTo>
                  <a:pt x="2194" y="332"/>
                  <a:pt x="2093" y="217"/>
                  <a:pt x="1963" y="217"/>
                </a:cubicBezTo>
                <a:close/>
                <a:moveTo>
                  <a:pt x="3580" y="217"/>
                </a:moveTo>
                <a:cubicBezTo>
                  <a:pt x="3465" y="217"/>
                  <a:pt x="3349" y="332"/>
                  <a:pt x="3349" y="447"/>
                </a:cubicBezTo>
                <a:cubicBezTo>
                  <a:pt x="3349" y="577"/>
                  <a:pt x="3465" y="678"/>
                  <a:pt x="3580" y="678"/>
                </a:cubicBezTo>
                <a:cubicBezTo>
                  <a:pt x="3710" y="678"/>
                  <a:pt x="3811" y="577"/>
                  <a:pt x="3811" y="447"/>
                </a:cubicBezTo>
                <a:cubicBezTo>
                  <a:pt x="3811" y="332"/>
                  <a:pt x="3710" y="217"/>
                  <a:pt x="3580" y="217"/>
                </a:cubicBezTo>
                <a:close/>
                <a:moveTo>
                  <a:pt x="1372" y="808"/>
                </a:moveTo>
                <a:cubicBezTo>
                  <a:pt x="1256" y="808"/>
                  <a:pt x="1141" y="923"/>
                  <a:pt x="1141" y="1038"/>
                </a:cubicBezTo>
                <a:cubicBezTo>
                  <a:pt x="1141" y="1168"/>
                  <a:pt x="1256" y="1269"/>
                  <a:pt x="1372" y="1269"/>
                </a:cubicBezTo>
                <a:cubicBezTo>
                  <a:pt x="1501" y="1269"/>
                  <a:pt x="1602" y="1168"/>
                  <a:pt x="1602" y="1038"/>
                </a:cubicBezTo>
                <a:cubicBezTo>
                  <a:pt x="1602" y="923"/>
                  <a:pt x="1501" y="808"/>
                  <a:pt x="1372" y="808"/>
                </a:cubicBezTo>
                <a:close/>
                <a:moveTo>
                  <a:pt x="4172" y="808"/>
                </a:moveTo>
                <a:cubicBezTo>
                  <a:pt x="4056" y="808"/>
                  <a:pt x="3941" y="923"/>
                  <a:pt x="3941" y="1038"/>
                </a:cubicBezTo>
                <a:cubicBezTo>
                  <a:pt x="3941" y="1168"/>
                  <a:pt x="4056" y="1269"/>
                  <a:pt x="4172" y="1269"/>
                </a:cubicBezTo>
                <a:cubicBezTo>
                  <a:pt x="4302" y="1269"/>
                  <a:pt x="4403" y="1168"/>
                  <a:pt x="4403" y="1038"/>
                </a:cubicBezTo>
                <a:cubicBezTo>
                  <a:pt x="4403" y="923"/>
                  <a:pt x="4302" y="808"/>
                  <a:pt x="4172" y="808"/>
                </a:cubicBezTo>
                <a:close/>
                <a:moveTo>
                  <a:pt x="1155" y="1614"/>
                </a:moveTo>
                <a:cubicBezTo>
                  <a:pt x="1040" y="1614"/>
                  <a:pt x="924" y="1730"/>
                  <a:pt x="924" y="1845"/>
                </a:cubicBezTo>
                <a:cubicBezTo>
                  <a:pt x="924" y="1975"/>
                  <a:pt x="1040" y="2075"/>
                  <a:pt x="1155" y="2075"/>
                </a:cubicBezTo>
                <a:cubicBezTo>
                  <a:pt x="1285" y="2075"/>
                  <a:pt x="1386" y="1975"/>
                  <a:pt x="1386" y="1845"/>
                </a:cubicBezTo>
                <a:cubicBezTo>
                  <a:pt x="1386" y="1730"/>
                  <a:pt x="1285" y="1614"/>
                  <a:pt x="1155" y="1614"/>
                </a:cubicBezTo>
                <a:close/>
                <a:moveTo>
                  <a:pt x="4388" y="1614"/>
                </a:moveTo>
                <a:cubicBezTo>
                  <a:pt x="4273" y="1614"/>
                  <a:pt x="4157" y="1730"/>
                  <a:pt x="4157" y="1845"/>
                </a:cubicBezTo>
                <a:cubicBezTo>
                  <a:pt x="4157" y="1975"/>
                  <a:pt x="4273" y="2075"/>
                  <a:pt x="4388" y="2075"/>
                </a:cubicBezTo>
                <a:cubicBezTo>
                  <a:pt x="4518" y="2075"/>
                  <a:pt x="4619" y="1975"/>
                  <a:pt x="4619" y="1845"/>
                </a:cubicBezTo>
                <a:cubicBezTo>
                  <a:pt x="4619" y="1730"/>
                  <a:pt x="4518" y="1614"/>
                  <a:pt x="4388" y="1614"/>
                </a:cubicBezTo>
                <a:close/>
                <a:moveTo>
                  <a:pt x="2772" y="1153"/>
                </a:moveTo>
                <a:cubicBezTo>
                  <a:pt x="2512" y="1153"/>
                  <a:pt x="2266" y="1341"/>
                  <a:pt x="2194" y="1600"/>
                </a:cubicBezTo>
                <a:lnTo>
                  <a:pt x="1848" y="2767"/>
                </a:lnTo>
                <a:lnTo>
                  <a:pt x="3696" y="2767"/>
                </a:lnTo>
                <a:lnTo>
                  <a:pt x="3364" y="1600"/>
                </a:lnTo>
                <a:cubicBezTo>
                  <a:pt x="3291" y="1341"/>
                  <a:pt x="3046" y="1153"/>
                  <a:pt x="2772" y="1153"/>
                </a:cubicBezTo>
                <a:close/>
                <a:moveTo>
                  <a:pt x="231" y="3228"/>
                </a:moveTo>
                <a:cubicBezTo>
                  <a:pt x="116" y="3228"/>
                  <a:pt x="0" y="3343"/>
                  <a:pt x="0" y="3459"/>
                </a:cubicBezTo>
                <a:cubicBezTo>
                  <a:pt x="0" y="3588"/>
                  <a:pt x="116" y="3689"/>
                  <a:pt x="231" y="3689"/>
                </a:cubicBezTo>
                <a:lnTo>
                  <a:pt x="5312" y="3689"/>
                </a:lnTo>
                <a:cubicBezTo>
                  <a:pt x="5442" y="3689"/>
                  <a:pt x="5543" y="3588"/>
                  <a:pt x="5543" y="3459"/>
                </a:cubicBezTo>
                <a:cubicBezTo>
                  <a:pt x="5543" y="3343"/>
                  <a:pt x="5442" y="3228"/>
                  <a:pt x="5312" y="3228"/>
                </a:cubicBezTo>
                <a:close/>
                <a:moveTo>
                  <a:pt x="116" y="4150"/>
                </a:moveTo>
                <a:lnTo>
                  <a:pt x="592" y="5994"/>
                </a:lnTo>
                <a:lnTo>
                  <a:pt x="1040" y="5994"/>
                </a:lnTo>
                <a:lnTo>
                  <a:pt x="1343" y="4871"/>
                </a:lnTo>
                <a:lnTo>
                  <a:pt x="1372" y="4871"/>
                </a:lnTo>
                <a:lnTo>
                  <a:pt x="1675" y="5994"/>
                </a:lnTo>
                <a:lnTo>
                  <a:pt x="2108" y="5994"/>
                </a:lnTo>
                <a:lnTo>
                  <a:pt x="2598" y="4150"/>
                </a:lnTo>
                <a:lnTo>
                  <a:pt x="2108" y="4150"/>
                </a:lnTo>
                <a:lnTo>
                  <a:pt x="1877" y="5375"/>
                </a:lnTo>
                <a:lnTo>
                  <a:pt x="1848" y="5375"/>
                </a:lnTo>
                <a:lnTo>
                  <a:pt x="1545" y="4150"/>
                </a:lnTo>
                <a:lnTo>
                  <a:pt x="1169" y="4150"/>
                </a:lnTo>
                <a:lnTo>
                  <a:pt x="866" y="5375"/>
                </a:lnTo>
                <a:lnTo>
                  <a:pt x="852" y="5375"/>
                </a:lnTo>
                <a:lnTo>
                  <a:pt x="606" y="4150"/>
                </a:lnTo>
                <a:close/>
                <a:moveTo>
                  <a:pt x="2930" y="4150"/>
                </a:moveTo>
                <a:lnTo>
                  <a:pt x="2930" y="5994"/>
                </a:lnTo>
                <a:lnTo>
                  <a:pt x="3392" y="5994"/>
                </a:lnTo>
                <a:lnTo>
                  <a:pt x="3392" y="4150"/>
                </a:lnTo>
                <a:close/>
                <a:moveTo>
                  <a:pt x="3825" y="4150"/>
                </a:moveTo>
                <a:lnTo>
                  <a:pt x="3825" y="5994"/>
                </a:lnTo>
                <a:lnTo>
                  <a:pt x="4273" y="5994"/>
                </a:lnTo>
                <a:lnTo>
                  <a:pt x="4273" y="4957"/>
                </a:lnTo>
                <a:lnTo>
                  <a:pt x="4302" y="4957"/>
                </a:lnTo>
                <a:lnTo>
                  <a:pt x="5067" y="5994"/>
                </a:lnTo>
                <a:lnTo>
                  <a:pt x="5442" y="5994"/>
                </a:lnTo>
                <a:lnTo>
                  <a:pt x="5442" y="4150"/>
                </a:lnTo>
                <a:lnTo>
                  <a:pt x="4995" y="4150"/>
                </a:lnTo>
                <a:lnTo>
                  <a:pt x="4995" y="5202"/>
                </a:lnTo>
                <a:lnTo>
                  <a:pt x="4980" y="5202"/>
                </a:lnTo>
                <a:lnTo>
                  <a:pt x="4201" y="4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4659313" y="2658511"/>
            <a:ext cx="285609" cy="285617"/>
          </a:xfrm>
          <a:custGeom>
            <a:rect b="b" l="l" r="r" t="t"/>
            <a:pathLst>
              <a:path extrusionOk="0" h="5995" w="6093">
                <a:moveTo>
                  <a:pt x="4158" y="1384"/>
                </a:moveTo>
                <a:cubicBezTo>
                  <a:pt x="3913" y="1384"/>
                  <a:pt x="3696" y="1586"/>
                  <a:pt x="3696" y="1845"/>
                </a:cubicBezTo>
                <a:cubicBezTo>
                  <a:pt x="3682" y="2090"/>
                  <a:pt x="3884" y="2306"/>
                  <a:pt x="4144" y="2306"/>
                </a:cubicBezTo>
                <a:lnTo>
                  <a:pt x="4158" y="2306"/>
                </a:lnTo>
                <a:cubicBezTo>
                  <a:pt x="4418" y="2306"/>
                  <a:pt x="4620" y="2090"/>
                  <a:pt x="4620" y="1845"/>
                </a:cubicBezTo>
                <a:cubicBezTo>
                  <a:pt x="4605" y="1600"/>
                  <a:pt x="4418" y="1398"/>
                  <a:pt x="4158" y="1384"/>
                </a:cubicBezTo>
                <a:close/>
                <a:moveTo>
                  <a:pt x="4158" y="923"/>
                </a:moveTo>
                <a:cubicBezTo>
                  <a:pt x="4678" y="923"/>
                  <a:pt x="5082" y="1341"/>
                  <a:pt x="5082" y="1845"/>
                </a:cubicBezTo>
                <a:cubicBezTo>
                  <a:pt x="5082" y="2364"/>
                  <a:pt x="4678" y="2767"/>
                  <a:pt x="4158" y="2767"/>
                </a:cubicBezTo>
                <a:cubicBezTo>
                  <a:pt x="3653" y="2767"/>
                  <a:pt x="3234" y="2364"/>
                  <a:pt x="3234" y="1845"/>
                </a:cubicBezTo>
                <a:cubicBezTo>
                  <a:pt x="3234" y="1341"/>
                  <a:pt x="3653" y="923"/>
                  <a:pt x="4158" y="923"/>
                </a:cubicBezTo>
                <a:close/>
                <a:moveTo>
                  <a:pt x="4115" y="1"/>
                </a:moveTo>
                <a:cubicBezTo>
                  <a:pt x="4057" y="1"/>
                  <a:pt x="3999" y="58"/>
                  <a:pt x="3999" y="116"/>
                </a:cubicBezTo>
                <a:lnTo>
                  <a:pt x="3985" y="203"/>
                </a:lnTo>
                <a:cubicBezTo>
                  <a:pt x="3985" y="289"/>
                  <a:pt x="3913" y="375"/>
                  <a:pt x="3812" y="390"/>
                </a:cubicBezTo>
                <a:cubicBezTo>
                  <a:pt x="3783" y="404"/>
                  <a:pt x="3768" y="404"/>
                  <a:pt x="3739" y="419"/>
                </a:cubicBezTo>
                <a:cubicBezTo>
                  <a:pt x="3721" y="425"/>
                  <a:pt x="3702" y="428"/>
                  <a:pt x="3682" y="428"/>
                </a:cubicBezTo>
                <a:cubicBezTo>
                  <a:pt x="3612" y="428"/>
                  <a:pt x="3539" y="389"/>
                  <a:pt x="3494" y="332"/>
                </a:cubicBezTo>
                <a:lnTo>
                  <a:pt x="3436" y="260"/>
                </a:lnTo>
                <a:cubicBezTo>
                  <a:pt x="3418" y="232"/>
                  <a:pt x="3381" y="216"/>
                  <a:pt x="3346" y="216"/>
                </a:cubicBezTo>
                <a:cubicBezTo>
                  <a:pt x="3326" y="216"/>
                  <a:pt x="3307" y="221"/>
                  <a:pt x="3292" y="231"/>
                </a:cubicBezTo>
                <a:lnTo>
                  <a:pt x="3191" y="275"/>
                </a:lnTo>
                <a:cubicBezTo>
                  <a:pt x="3148" y="303"/>
                  <a:pt x="3119" y="375"/>
                  <a:pt x="3148" y="433"/>
                </a:cubicBezTo>
                <a:lnTo>
                  <a:pt x="3191" y="505"/>
                </a:lnTo>
                <a:cubicBezTo>
                  <a:pt x="3220" y="592"/>
                  <a:pt x="3205" y="707"/>
                  <a:pt x="3133" y="764"/>
                </a:cubicBezTo>
                <a:cubicBezTo>
                  <a:pt x="3119" y="779"/>
                  <a:pt x="3090" y="808"/>
                  <a:pt x="3075" y="822"/>
                </a:cubicBezTo>
                <a:cubicBezTo>
                  <a:pt x="3036" y="871"/>
                  <a:pt x="2969" y="894"/>
                  <a:pt x="2904" y="894"/>
                </a:cubicBezTo>
                <a:cubicBezTo>
                  <a:pt x="2873" y="894"/>
                  <a:pt x="2843" y="889"/>
                  <a:pt x="2816" y="880"/>
                </a:cubicBezTo>
                <a:lnTo>
                  <a:pt x="2729" y="836"/>
                </a:lnTo>
                <a:cubicBezTo>
                  <a:pt x="2717" y="828"/>
                  <a:pt x="2702" y="825"/>
                  <a:pt x="2687" y="825"/>
                </a:cubicBezTo>
                <a:cubicBezTo>
                  <a:pt x="2649" y="825"/>
                  <a:pt x="2605" y="849"/>
                  <a:pt x="2585" y="880"/>
                </a:cubicBezTo>
                <a:lnTo>
                  <a:pt x="2541" y="981"/>
                </a:lnTo>
                <a:cubicBezTo>
                  <a:pt x="2512" y="1024"/>
                  <a:pt x="2527" y="1096"/>
                  <a:pt x="2570" y="1125"/>
                </a:cubicBezTo>
                <a:lnTo>
                  <a:pt x="2642" y="1182"/>
                </a:lnTo>
                <a:cubicBezTo>
                  <a:pt x="2714" y="1240"/>
                  <a:pt x="2758" y="1341"/>
                  <a:pt x="2729" y="1427"/>
                </a:cubicBezTo>
                <a:cubicBezTo>
                  <a:pt x="2714" y="1456"/>
                  <a:pt x="2714" y="1470"/>
                  <a:pt x="2700" y="1499"/>
                </a:cubicBezTo>
                <a:cubicBezTo>
                  <a:pt x="2686" y="1600"/>
                  <a:pt x="2599" y="1672"/>
                  <a:pt x="2512" y="1672"/>
                </a:cubicBezTo>
                <a:lnTo>
                  <a:pt x="2426" y="1686"/>
                </a:lnTo>
                <a:cubicBezTo>
                  <a:pt x="2368" y="1686"/>
                  <a:pt x="2310" y="1744"/>
                  <a:pt x="2310" y="1802"/>
                </a:cubicBezTo>
                <a:lnTo>
                  <a:pt x="2310" y="1903"/>
                </a:lnTo>
                <a:cubicBezTo>
                  <a:pt x="2310" y="1960"/>
                  <a:pt x="2368" y="2018"/>
                  <a:pt x="2426" y="2018"/>
                </a:cubicBezTo>
                <a:lnTo>
                  <a:pt x="2512" y="2032"/>
                </a:lnTo>
                <a:cubicBezTo>
                  <a:pt x="2599" y="2032"/>
                  <a:pt x="2686" y="2104"/>
                  <a:pt x="2700" y="2205"/>
                </a:cubicBezTo>
                <a:cubicBezTo>
                  <a:pt x="2714" y="2234"/>
                  <a:pt x="2714" y="2248"/>
                  <a:pt x="2729" y="2277"/>
                </a:cubicBezTo>
                <a:cubicBezTo>
                  <a:pt x="2758" y="2364"/>
                  <a:pt x="2714" y="2464"/>
                  <a:pt x="2642" y="2522"/>
                </a:cubicBezTo>
                <a:lnTo>
                  <a:pt x="2570" y="2580"/>
                </a:lnTo>
                <a:cubicBezTo>
                  <a:pt x="2527" y="2609"/>
                  <a:pt x="2512" y="2681"/>
                  <a:pt x="2541" y="2724"/>
                </a:cubicBezTo>
                <a:lnTo>
                  <a:pt x="2585" y="2825"/>
                </a:lnTo>
                <a:cubicBezTo>
                  <a:pt x="2605" y="2856"/>
                  <a:pt x="2649" y="2879"/>
                  <a:pt x="2693" y="2879"/>
                </a:cubicBezTo>
                <a:cubicBezTo>
                  <a:pt x="2710" y="2879"/>
                  <a:pt x="2727" y="2876"/>
                  <a:pt x="2743" y="2868"/>
                </a:cubicBezTo>
                <a:lnTo>
                  <a:pt x="2816" y="2825"/>
                </a:lnTo>
                <a:cubicBezTo>
                  <a:pt x="2843" y="2816"/>
                  <a:pt x="2873" y="2811"/>
                  <a:pt x="2904" y="2811"/>
                </a:cubicBezTo>
                <a:cubicBezTo>
                  <a:pt x="2969" y="2811"/>
                  <a:pt x="3036" y="2833"/>
                  <a:pt x="3075" y="2882"/>
                </a:cubicBezTo>
                <a:cubicBezTo>
                  <a:pt x="3090" y="2897"/>
                  <a:pt x="3119" y="2926"/>
                  <a:pt x="3133" y="2940"/>
                </a:cubicBezTo>
                <a:cubicBezTo>
                  <a:pt x="3205" y="2998"/>
                  <a:pt x="3220" y="3113"/>
                  <a:pt x="3191" y="3199"/>
                </a:cubicBezTo>
                <a:lnTo>
                  <a:pt x="3148" y="3271"/>
                </a:lnTo>
                <a:cubicBezTo>
                  <a:pt x="3119" y="3329"/>
                  <a:pt x="3148" y="3401"/>
                  <a:pt x="3191" y="3430"/>
                </a:cubicBezTo>
                <a:lnTo>
                  <a:pt x="3292" y="3473"/>
                </a:lnTo>
                <a:cubicBezTo>
                  <a:pt x="3307" y="3483"/>
                  <a:pt x="3326" y="3488"/>
                  <a:pt x="3346" y="3488"/>
                </a:cubicBezTo>
                <a:cubicBezTo>
                  <a:pt x="3381" y="3488"/>
                  <a:pt x="3418" y="3472"/>
                  <a:pt x="3436" y="3444"/>
                </a:cubicBezTo>
                <a:lnTo>
                  <a:pt x="3494" y="3372"/>
                </a:lnTo>
                <a:cubicBezTo>
                  <a:pt x="3539" y="3316"/>
                  <a:pt x="3612" y="3277"/>
                  <a:pt x="3682" y="3277"/>
                </a:cubicBezTo>
                <a:cubicBezTo>
                  <a:pt x="3702" y="3277"/>
                  <a:pt x="3721" y="3280"/>
                  <a:pt x="3739" y="3286"/>
                </a:cubicBezTo>
                <a:cubicBezTo>
                  <a:pt x="3768" y="3300"/>
                  <a:pt x="3783" y="3300"/>
                  <a:pt x="3812" y="3315"/>
                </a:cubicBezTo>
                <a:cubicBezTo>
                  <a:pt x="3913" y="3329"/>
                  <a:pt x="3985" y="3415"/>
                  <a:pt x="3985" y="3502"/>
                </a:cubicBezTo>
                <a:lnTo>
                  <a:pt x="3999" y="3588"/>
                </a:lnTo>
                <a:cubicBezTo>
                  <a:pt x="3999" y="3646"/>
                  <a:pt x="4057" y="3689"/>
                  <a:pt x="4115" y="3689"/>
                </a:cubicBezTo>
                <a:lnTo>
                  <a:pt x="4216" y="3689"/>
                </a:lnTo>
                <a:cubicBezTo>
                  <a:pt x="4273" y="3689"/>
                  <a:pt x="4331" y="3646"/>
                  <a:pt x="4331" y="3588"/>
                </a:cubicBezTo>
                <a:lnTo>
                  <a:pt x="4346" y="3502"/>
                </a:lnTo>
                <a:cubicBezTo>
                  <a:pt x="4346" y="3415"/>
                  <a:pt x="4418" y="3329"/>
                  <a:pt x="4519" y="3315"/>
                </a:cubicBezTo>
                <a:cubicBezTo>
                  <a:pt x="4548" y="3300"/>
                  <a:pt x="4562" y="3300"/>
                  <a:pt x="4591" y="3286"/>
                </a:cubicBezTo>
                <a:cubicBezTo>
                  <a:pt x="4610" y="3280"/>
                  <a:pt x="4629" y="3277"/>
                  <a:pt x="4648" y="3277"/>
                </a:cubicBezTo>
                <a:cubicBezTo>
                  <a:pt x="4719" y="3277"/>
                  <a:pt x="4791" y="3316"/>
                  <a:pt x="4836" y="3372"/>
                </a:cubicBezTo>
                <a:lnTo>
                  <a:pt x="4894" y="3444"/>
                </a:lnTo>
                <a:cubicBezTo>
                  <a:pt x="4913" y="3472"/>
                  <a:pt x="4949" y="3488"/>
                  <a:pt x="4985" y="3488"/>
                </a:cubicBezTo>
                <a:cubicBezTo>
                  <a:pt x="5004" y="3488"/>
                  <a:pt x="5023" y="3483"/>
                  <a:pt x="5038" y="3473"/>
                </a:cubicBezTo>
                <a:lnTo>
                  <a:pt x="5140" y="3430"/>
                </a:lnTo>
                <a:cubicBezTo>
                  <a:pt x="5183" y="3401"/>
                  <a:pt x="5212" y="3329"/>
                  <a:pt x="5183" y="3271"/>
                </a:cubicBezTo>
                <a:lnTo>
                  <a:pt x="5140" y="3199"/>
                </a:lnTo>
                <a:cubicBezTo>
                  <a:pt x="5111" y="3113"/>
                  <a:pt x="5125" y="2998"/>
                  <a:pt x="5197" y="2940"/>
                </a:cubicBezTo>
                <a:cubicBezTo>
                  <a:pt x="5212" y="2926"/>
                  <a:pt x="5241" y="2897"/>
                  <a:pt x="5255" y="2882"/>
                </a:cubicBezTo>
                <a:cubicBezTo>
                  <a:pt x="5294" y="2833"/>
                  <a:pt x="5361" y="2811"/>
                  <a:pt x="5427" y="2811"/>
                </a:cubicBezTo>
                <a:cubicBezTo>
                  <a:pt x="5457" y="2811"/>
                  <a:pt x="5487" y="2816"/>
                  <a:pt x="5515" y="2825"/>
                </a:cubicBezTo>
                <a:lnTo>
                  <a:pt x="5587" y="2868"/>
                </a:lnTo>
                <a:cubicBezTo>
                  <a:pt x="5601" y="2871"/>
                  <a:pt x="5617" y="2873"/>
                  <a:pt x="5632" y="2873"/>
                </a:cubicBezTo>
                <a:cubicBezTo>
                  <a:pt x="5678" y="2873"/>
                  <a:pt x="5724" y="2857"/>
                  <a:pt x="5746" y="2825"/>
                </a:cubicBezTo>
                <a:lnTo>
                  <a:pt x="5789" y="2724"/>
                </a:lnTo>
                <a:cubicBezTo>
                  <a:pt x="5818" y="2681"/>
                  <a:pt x="5804" y="2609"/>
                  <a:pt x="5760" y="2580"/>
                </a:cubicBezTo>
                <a:lnTo>
                  <a:pt x="5688" y="2522"/>
                </a:lnTo>
                <a:cubicBezTo>
                  <a:pt x="5616" y="2464"/>
                  <a:pt x="5573" y="2364"/>
                  <a:pt x="5601" y="2277"/>
                </a:cubicBezTo>
                <a:cubicBezTo>
                  <a:pt x="5616" y="2248"/>
                  <a:pt x="5616" y="2234"/>
                  <a:pt x="5616" y="2205"/>
                </a:cubicBezTo>
                <a:cubicBezTo>
                  <a:pt x="5645" y="2104"/>
                  <a:pt x="5731" y="2032"/>
                  <a:pt x="5818" y="2032"/>
                </a:cubicBezTo>
                <a:lnTo>
                  <a:pt x="5905" y="2018"/>
                </a:lnTo>
                <a:cubicBezTo>
                  <a:pt x="5962" y="2018"/>
                  <a:pt x="6006" y="1960"/>
                  <a:pt x="6006" y="1903"/>
                </a:cubicBezTo>
                <a:lnTo>
                  <a:pt x="6006" y="1802"/>
                </a:lnTo>
                <a:cubicBezTo>
                  <a:pt x="6006" y="1744"/>
                  <a:pt x="5962" y="1686"/>
                  <a:pt x="5905" y="1686"/>
                </a:cubicBezTo>
                <a:lnTo>
                  <a:pt x="5818" y="1672"/>
                </a:lnTo>
                <a:cubicBezTo>
                  <a:pt x="5731" y="1672"/>
                  <a:pt x="5645" y="1600"/>
                  <a:pt x="5616" y="1499"/>
                </a:cubicBezTo>
                <a:cubicBezTo>
                  <a:pt x="5616" y="1470"/>
                  <a:pt x="5616" y="1456"/>
                  <a:pt x="5601" y="1427"/>
                </a:cubicBezTo>
                <a:cubicBezTo>
                  <a:pt x="5573" y="1341"/>
                  <a:pt x="5616" y="1240"/>
                  <a:pt x="5688" y="1182"/>
                </a:cubicBezTo>
                <a:lnTo>
                  <a:pt x="5760" y="1125"/>
                </a:lnTo>
                <a:cubicBezTo>
                  <a:pt x="5804" y="1096"/>
                  <a:pt x="5818" y="1024"/>
                  <a:pt x="5789" y="981"/>
                </a:cubicBezTo>
                <a:lnTo>
                  <a:pt x="5746" y="880"/>
                </a:lnTo>
                <a:cubicBezTo>
                  <a:pt x="5725" y="849"/>
                  <a:pt x="5682" y="825"/>
                  <a:pt x="5638" y="825"/>
                </a:cubicBezTo>
                <a:cubicBezTo>
                  <a:pt x="5620" y="825"/>
                  <a:pt x="5603" y="828"/>
                  <a:pt x="5587" y="836"/>
                </a:cubicBezTo>
                <a:lnTo>
                  <a:pt x="5515" y="880"/>
                </a:lnTo>
                <a:cubicBezTo>
                  <a:pt x="5487" y="889"/>
                  <a:pt x="5457" y="894"/>
                  <a:pt x="5427" y="894"/>
                </a:cubicBezTo>
                <a:cubicBezTo>
                  <a:pt x="5361" y="894"/>
                  <a:pt x="5294" y="871"/>
                  <a:pt x="5255" y="822"/>
                </a:cubicBezTo>
                <a:cubicBezTo>
                  <a:pt x="5241" y="808"/>
                  <a:pt x="5212" y="779"/>
                  <a:pt x="5197" y="764"/>
                </a:cubicBezTo>
                <a:cubicBezTo>
                  <a:pt x="5125" y="707"/>
                  <a:pt x="5111" y="592"/>
                  <a:pt x="5140" y="505"/>
                </a:cubicBezTo>
                <a:lnTo>
                  <a:pt x="5183" y="433"/>
                </a:lnTo>
                <a:cubicBezTo>
                  <a:pt x="5197" y="375"/>
                  <a:pt x="5183" y="303"/>
                  <a:pt x="5125" y="275"/>
                </a:cubicBezTo>
                <a:lnTo>
                  <a:pt x="5038" y="231"/>
                </a:lnTo>
                <a:cubicBezTo>
                  <a:pt x="5023" y="221"/>
                  <a:pt x="5004" y="216"/>
                  <a:pt x="4985" y="216"/>
                </a:cubicBezTo>
                <a:cubicBezTo>
                  <a:pt x="4949" y="216"/>
                  <a:pt x="4913" y="232"/>
                  <a:pt x="4894" y="260"/>
                </a:cubicBezTo>
                <a:lnTo>
                  <a:pt x="4836" y="332"/>
                </a:lnTo>
                <a:cubicBezTo>
                  <a:pt x="4791" y="389"/>
                  <a:pt x="4719" y="428"/>
                  <a:pt x="4648" y="428"/>
                </a:cubicBezTo>
                <a:cubicBezTo>
                  <a:pt x="4629" y="428"/>
                  <a:pt x="4610" y="425"/>
                  <a:pt x="4591" y="419"/>
                </a:cubicBezTo>
                <a:cubicBezTo>
                  <a:pt x="4562" y="404"/>
                  <a:pt x="4548" y="404"/>
                  <a:pt x="4519" y="390"/>
                </a:cubicBezTo>
                <a:cubicBezTo>
                  <a:pt x="4418" y="375"/>
                  <a:pt x="4346" y="289"/>
                  <a:pt x="4346" y="203"/>
                </a:cubicBezTo>
                <a:lnTo>
                  <a:pt x="4331" y="116"/>
                </a:lnTo>
                <a:cubicBezTo>
                  <a:pt x="4317" y="58"/>
                  <a:pt x="4273" y="1"/>
                  <a:pt x="4216" y="1"/>
                </a:cubicBezTo>
                <a:close/>
                <a:moveTo>
                  <a:pt x="1386" y="3228"/>
                </a:moveTo>
                <a:cubicBezTo>
                  <a:pt x="1300" y="3228"/>
                  <a:pt x="1213" y="3257"/>
                  <a:pt x="1141" y="3286"/>
                </a:cubicBezTo>
                <a:lnTo>
                  <a:pt x="1" y="3689"/>
                </a:lnTo>
                <a:lnTo>
                  <a:pt x="1" y="5533"/>
                </a:lnTo>
                <a:lnTo>
                  <a:pt x="982" y="5115"/>
                </a:lnTo>
                <a:cubicBezTo>
                  <a:pt x="1040" y="5094"/>
                  <a:pt x="1101" y="5083"/>
                  <a:pt x="1163" y="5083"/>
                </a:cubicBezTo>
                <a:cubicBezTo>
                  <a:pt x="1224" y="5083"/>
                  <a:pt x="1285" y="5094"/>
                  <a:pt x="1343" y="5115"/>
                </a:cubicBezTo>
                <a:lnTo>
                  <a:pt x="3436" y="5965"/>
                </a:lnTo>
                <a:cubicBezTo>
                  <a:pt x="3480" y="5994"/>
                  <a:pt x="3537" y="5994"/>
                  <a:pt x="3581" y="5994"/>
                </a:cubicBezTo>
                <a:cubicBezTo>
                  <a:pt x="3653" y="5994"/>
                  <a:pt x="3710" y="5980"/>
                  <a:pt x="3754" y="5951"/>
                </a:cubicBezTo>
                <a:lnTo>
                  <a:pt x="5832" y="4798"/>
                </a:lnTo>
                <a:cubicBezTo>
                  <a:pt x="6006" y="4726"/>
                  <a:pt x="6092" y="4525"/>
                  <a:pt x="6020" y="4352"/>
                </a:cubicBezTo>
                <a:cubicBezTo>
                  <a:pt x="5954" y="4221"/>
                  <a:pt x="5822" y="4139"/>
                  <a:pt x="5686" y="4139"/>
                </a:cubicBezTo>
                <a:cubicBezTo>
                  <a:pt x="5643" y="4139"/>
                  <a:pt x="5600" y="4147"/>
                  <a:pt x="5558" y="4165"/>
                </a:cubicBezTo>
                <a:cubicBezTo>
                  <a:pt x="5544" y="4179"/>
                  <a:pt x="5529" y="4179"/>
                  <a:pt x="5515" y="4193"/>
                </a:cubicBezTo>
                <a:lnTo>
                  <a:pt x="3927" y="4842"/>
                </a:lnTo>
                <a:lnTo>
                  <a:pt x="3581" y="4842"/>
                </a:lnTo>
                <a:cubicBezTo>
                  <a:pt x="3783" y="4842"/>
                  <a:pt x="3927" y="4698"/>
                  <a:pt x="3927" y="4496"/>
                </a:cubicBezTo>
                <a:cubicBezTo>
                  <a:pt x="3927" y="4352"/>
                  <a:pt x="3840" y="4222"/>
                  <a:pt x="3696" y="4179"/>
                </a:cubicBezTo>
                <a:lnTo>
                  <a:pt x="1690" y="3300"/>
                </a:lnTo>
                <a:cubicBezTo>
                  <a:pt x="1589" y="3257"/>
                  <a:pt x="1488" y="3228"/>
                  <a:pt x="1386" y="3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4661352" y="571249"/>
            <a:ext cx="281531" cy="281540"/>
          </a:xfrm>
          <a:custGeom>
            <a:rect b="b" l="l" r="r" t="t"/>
            <a:pathLst>
              <a:path extrusionOk="0" h="5995" w="6006">
                <a:moveTo>
                  <a:pt x="463" y="231"/>
                </a:moveTo>
                <a:cubicBezTo>
                  <a:pt x="347" y="231"/>
                  <a:pt x="232" y="347"/>
                  <a:pt x="232" y="462"/>
                </a:cubicBezTo>
                <a:cubicBezTo>
                  <a:pt x="232" y="534"/>
                  <a:pt x="261" y="592"/>
                  <a:pt x="304" y="635"/>
                </a:cubicBezTo>
                <a:lnTo>
                  <a:pt x="607" y="937"/>
                </a:lnTo>
                <a:lnTo>
                  <a:pt x="405" y="937"/>
                </a:lnTo>
                <a:cubicBezTo>
                  <a:pt x="318" y="937"/>
                  <a:pt x="246" y="1009"/>
                  <a:pt x="246" y="1096"/>
                </a:cubicBezTo>
                <a:cubicBezTo>
                  <a:pt x="246" y="1139"/>
                  <a:pt x="261" y="1182"/>
                  <a:pt x="289" y="1211"/>
                </a:cubicBezTo>
                <a:lnTo>
                  <a:pt x="795" y="1715"/>
                </a:lnTo>
                <a:cubicBezTo>
                  <a:pt x="881" y="1802"/>
                  <a:pt x="997" y="1845"/>
                  <a:pt x="1127" y="1845"/>
                </a:cubicBezTo>
                <a:lnTo>
                  <a:pt x="1531" y="1845"/>
                </a:lnTo>
                <a:lnTo>
                  <a:pt x="2844" y="3170"/>
                </a:lnTo>
                <a:cubicBezTo>
                  <a:pt x="2888" y="3214"/>
                  <a:pt x="2945" y="3235"/>
                  <a:pt x="3005" y="3235"/>
                </a:cubicBezTo>
                <a:cubicBezTo>
                  <a:pt x="3065" y="3235"/>
                  <a:pt x="3126" y="3214"/>
                  <a:pt x="3176" y="3170"/>
                </a:cubicBezTo>
                <a:cubicBezTo>
                  <a:pt x="3263" y="3084"/>
                  <a:pt x="3263" y="2940"/>
                  <a:pt x="3176" y="2853"/>
                </a:cubicBezTo>
                <a:cubicBezTo>
                  <a:pt x="3176" y="2839"/>
                  <a:pt x="3176" y="2839"/>
                  <a:pt x="3176" y="2839"/>
                </a:cubicBezTo>
                <a:lnTo>
                  <a:pt x="1848" y="1528"/>
                </a:lnTo>
                <a:lnTo>
                  <a:pt x="1848" y="1125"/>
                </a:lnTo>
                <a:cubicBezTo>
                  <a:pt x="1848" y="995"/>
                  <a:pt x="1805" y="880"/>
                  <a:pt x="1718" y="793"/>
                </a:cubicBezTo>
                <a:lnTo>
                  <a:pt x="1213" y="289"/>
                </a:lnTo>
                <a:cubicBezTo>
                  <a:pt x="1177" y="260"/>
                  <a:pt x="1134" y="246"/>
                  <a:pt x="1092" y="246"/>
                </a:cubicBezTo>
                <a:cubicBezTo>
                  <a:pt x="1051" y="246"/>
                  <a:pt x="1011" y="260"/>
                  <a:pt x="982" y="289"/>
                </a:cubicBezTo>
                <a:cubicBezTo>
                  <a:pt x="953" y="318"/>
                  <a:pt x="939" y="361"/>
                  <a:pt x="939" y="404"/>
                </a:cubicBezTo>
                <a:lnTo>
                  <a:pt x="939" y="606"/>
                </a:lnTo>
                <a:lnTo>
                  <a:pt x="636" y="303"/>
                </a:lnTo>
                <a:cubicBezTo>
                  <a:pt x="593" y="260"/>
                  <a:pt x="535" y="231"/>
                  <a:pt x="463" y="231"/>
                </a:cubicBezTo>
                <a:close/>
                <a:moveTo>
                  <a:pt x="3003" y="1845"/>
                </a:moveTo>
                <a:cubicBezTo>
                  <a:pt x="2960" y="1845"/>
                  <a:pt x="2902" y="1859"/>
                  <a:pt x="2844" y="1874"/>
                </a:cubicBezTo>
                <a:lnTo>
                  <a:pt x="3494" y="2522"/>
                </a:lnTo>
                <a:cubicBezTo>
                  <a:pt x="3624" y="2637"/>
                  <a:pt x="3696" y="2810"/>
                  <a:pt x="3696" y="2998"/>
                </a:cubicBezTo>
                <a:cubicBezTo>
                  <a:pt x="3696" y="3387"/>
                  <a:pt x="3393" y="3689"/>
                  <a:pt x="3003" y="3689"/>
                </a:cubicBezTo>
                <a:cubicBezTo>
                  <a:pt x="2830" y="3689"/>
                  <a:pt x="2657" y="3617"/>
                  <a:pt x="2527" y="3487"/>
                </a:cubicBezTo>
                <a:lnTo>
                  <a:pt x="1877" y="2839"/>
                </a:lnTo>
                <a:cubicBezTo>
                  <a:pt x="1863" y="2897"/>
                  <a:pt x="1848" y="2954"/>
                  <a:pt x="1848" y="2998"/>
                </a:cubicBezTo>
                <a:cubicBezTo>
                  <a:pt x="1848" y="3646"/>
                  <a:pt x="2368" y="4150"/>
                  <a:pt x="3003" y="4150"/>
                </a:cubicBezTo>
                <a:cubicBezTo>
                  <a:pt x="3653" y="4150"/>
                  <a:pt x="4158" y="3646"/>
                  <a:pt x="4158" y="2998"/>
                </a:cubicBezTo>
                <a:cubicBezTo>
                  <a:pt x="4158" y="2364"/>
                  <a:pt x="3653" y="1845"/>
                  <a:pt x="3003" y="1845"/>
                </a:cubicBezTo>
                <a:close/>
                <a:moveTo>
                  <a:pt x="3003" y="923"/>
                </a:moveTo>
                <a:cubicBezTo>
                  <a:pt x="2772" y="923"/>
                  <a:pt x="2541" y="966"/>
                  <a:pt x="2310" y="1053"/>
                </a:cubicBezTo>
                <a:cubicBezTo>
                  <a:pt x="2310" y="1081"/>
                  <a:pt x="2310" y="1096"/>
                  <a:pt x="2310" y="1125"/>
                </a:cubicBezTo>
                <a:lnTo>
                  <a:pt x="2310" y="1341"/>
                </a:lnTo>
                <a:lnTo>
                  <a:pt x="2469" y="1485"/>
                </a:lnTo>
                <a:cubicBezTo>
                  <a:pt x="2642" y="1427"/>
                  <a:pt x="2830" y="1384"/>
                  <a:pt x="3003" y="1384"/>
                </a:cubicBezTo>
                <a:cubicBezTo>
                  <a:pt x="3898" y="1384"/>
                  <a:pt x="4620" y="2119"/>
                  <a:pt x="4620" y="2998"/>
                </a:cubicBezTo>
                <a:cubicBezTo>
                  <a:pt x="4620" y="3891"/>
                  <a:pt x="3898" y="4611"/>
                  <a:pt x="3003" y="4611"/>
                </a:cubicBezTo>
                <a:cubicBezTo>
                  <a:pt x="2123" y="4611"/>
                  <a:pt x="1386" y="3891"/>
                  <a:pt x="1386" y="2998"/>
                </a:cubicBezTo>
                <a:cubicBezTo>
                  <a:pt x="1386" y="2810"/>
                  <a:pt x="1430" y="2637"/>
                  <a:pt x="1487" y="2464"/>
                </a:cubicBezTo>
                <a:lnTo>
                  <a:pt x="1343" y="2306"/>
                </a:lnTo>
                <a:lnTo>
                  <a:pt x="1054" y="2306"/>
                </a:lnTo>
                <a:cubicBezTo>
                  <a:pt x="968" y="2537"/>
                  <a:pt x="939" y="2767"/>
                  <a:pt x="925" y="2998"/>
                </a:cubicBezTo>
                <a:cubicBezTo>
                  <a:pt x="925" y="4150"/>
                  <a:pt x="1863" y="5072"/>
                  <a:pt x="3003" y="5072"/>
                </a:cubicBezTo>
                <a:cubicBezTo>
                  <a:pt x="4158" y="5072"/>
                  <a:pt x="5082" y="4150"/>
                  <a:pt x="5082" y="2998"/>
                </a:cubicBezTo>
                <a:cubicBezTo>
                  <a:pt x="5082" y="1859"/>
                  <a:pt x="4158" y="923"/>
                  <a:pt x="3003" y="923"/>
                </a:cubicBezTo>
                <a:close/>
                <a:moveTo>
                  <a:pt x="3003" y="1"/>
                </a:moveTo>
                <a:cubicBezTo>
                  <a:pt x="2585" y="1"/>
                  <a:pt x="2195" y="102"/>
                  <a:pt x="1834" y="246"/>
                </a:cubicBezTo>
                <a:lnTo>
                  <a:pt x="2050" y="462"/>
                </a:lnTo>
                <a:cubicBezTo>
                  <a:pt x="2094" y="519"/>
                  <a:pt x="2137" y="563"/>
                  <a:pt x="2166" y="620"/>
                </a:cubicBezTo>
                <a:cubicBezTo>
                  <a:pt x="2440" y="519"/>
                  <a:pt x="2729" y="476"/>
                  <a:pt x="3003" y="462"/>
                </a:cubicBezTo>
                <a:cubicBezTo>
                  <a:pt x="4418" y="462"/>
                  <a:pt x="5544" y="1600"/>
                  <a:pt x="5544" y="2998"/>
                </a:cubicBezTo>
                <a:cubicBezTo>
                  <a:pt x="5544" y="4409"/>
                  <a:pt x="4418" y="5533"/>
                  <a:pt x="3003" y="5533"/>
                </a:cubicBezTo>
                <a:cubicBezTo>
                  <a:pt x="1603" y="5533"/>
                  <a:pt x="463" y="4409"/>
                  <a:pt x="463" y="2998"/>
                </a:cubicBezTo>
                <a:cubicBezTo>
                  <a:pt x="463" y="2709"/>
                  <a:pt x="520" y="2421"/>
                  <a:pt x="621" y="2162"/>
                </a:cubicBezTo>
                <a:cubicBezTo>
                  <a:pt x="564" y="2133"/>
                  <a:pt x="520" y="2090"/>
                  <a:pt x="463" y="2047"/>
                </a:cubicBezTo>
                <a:lnTo>
                  <a:pt x="246" y="1831"/>
                </a:lnTo>
                <a:cubicBezTo>
                  <a:pt x="87" y="2191"/>
                  <a:pt x="1" y="2594"/>
                  <a:pt x="1" y="2998"/>
                </a:cubicBezTo>
                <a:cubicBezTo>
                  <a:pt x="1" y="4654"/>
                  <a:pt x="1358" y="5994"/>
                  <a:pt x="3003" y="5994"/>
                </a:cubicBezTo>
                <a:cubicBezTo>
                  <a:pt x="4663" y="5994"/>
                  <a:pt x="6006" y="4654"/>
                  <a:pt x="6006" y="2998"/>
                </a:cubicBezTo>
                <a:cubicBezTo>
                  <a:pt x="6006" y="1355"/>
                  <a:pt x="4663" y="1"/>
                  <a:pt x="30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>
            <p:ph idx="7" type="body"/>
          </p:nvPr>
        </p:nvSpPr>
        <p:spPr>
          <a:xfrm>
            <a:off x="0" y="0"/>
            <a:ext cx="657000" cy="314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 Medium"/>
              <a:buChar char="→"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3495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">
  <p:cSld name="CUSTOM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1144256" y="1353525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1144256" y="3666300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1144256" y="2509913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648300" y="577238"/>
            <a:ext cx="7847700" cy="51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5" type="body"/>
          </p:nvPr>
        </p:nvSpPr>
        <p:spPr>
          <a:xfrm>
            <a:off x="5255844" y="1353525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10" name="Google Shape;110;p15"/>
          <p:cNvSpPr txBox="1"/>
          <p:nvPr>
            <p:ph idx="6" type="body"/>
          </p:nvPr>
        </p:nvSpPr>
        <p:spPr>
          <a:xfrm>
            <a:off x="5255844" y="3666300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11" name="Google Shape;111;p15"/>
          <p:cNvSpPr txBox="1"/>
          <p:nvPr>
            <p:ph idx="7" type="body"/>
          </p:nvPr>
        </p:nvSpPr>
        <p:spPr>
          <a:xfrm>
            <a:off x="5255844" y="2509913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6">
          <p15:clr>
            <a:srgbClr val="FA7B17"/>
          </p15:clr>
        </p15:guide>
        <p15:guide id="2" orient="horz" pos="1865">
          <p15:clr>
            <a:srgbClr val="FA7B17"/>
          </p15:clr>
        </p15:guide>
        <p15:guide id="3" orient="horz" pos="2593">
          <p15:clr>
            <a:srgbClr val="FA7B17"/>
          </p15:clr>
        </p15:guide>
        <p15:guide id="4" pos="2998">
          <p15:clr>
            <a:srgbClr val="FA7B17"/>
          </p15:clr>
        </p15:guide>
        <p15:guide id="5" pos="2762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2"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648300" y="577238"/>
            <a:ext cx="58857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648300" y="1939375"/>
            <a:ext cx="4680900" cy="1869900"/>
          </a:xfrm>
          <a:prstGeom prst="rect">
            <a:avLst/>
          </a:prstGeom>
          <a:noFill/>
        </p:spPr>
        <p:txBody>
          <a:bodyPr anchorCtr="0" anchor="ctr" bIns="0" lIns="36000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·"/>
              <a:defRPr sz="1800"/>
            </a:lvl9pPr>
          </a:lstStyle>
          <a:p/>
        </p:txBody>
      </p:sp>
      <p:sp>
        <p:nvSpPr>
          <p:cNvPr id="116" name="Google Shape;116;p16"/>
          <p:cNvSpPr/>
          <p:nvPr/>
        </p:nvSpPr>
        <p:spPr>
          <a:xfrm>
            <a:off x="648300" y="1939375"/>
            <a:ext cx="48000" cy="186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27" y="-2578055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595959">
              <a:alpha val="500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FFFFFF">
              <a:alpha val="43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648300" y="1213325"/>
            <a:ext cx="784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22" name="Google Shape;122;p17"/>
          <p:cNvGrpSpPr/>
          <p:nvPr/>
        </p:nvGrpSpPr>
        <p:grpSpPr>
          <a:xfrm>
            <a:off x="3606000" y="3331300"/>
            <a:ext cx="1932160" cy="1234995"/>
            <a:chOff x="11135824" y="8583750"/>
            <a:chExt cx="3864320" cy="2469991"/>
          </a:xfrm>
        </p:grpSpPr>
        <p:sp>
          <p:nvSpPr>
            <p:cNvPr id="123" name="Google Shape;123;p17"/>
            <p:cNvSpPr/>
            <p:nvPr/>
          </p:nvSpPr>
          <p:spPr>
            <a:xfrm>
              <a:off x="11275133" y="10934141"/>
              <a:ext cx="96838" cy="117625"/>
            </a:xfrm>
            <a:custGeom>
              <a:rect b="b" l="l" r="r" t="t"/>
              <a:pathLst>
                <a:path extrusionOk="0" h="1728" w="1400">
                  <a:moveTo>
                    <a:pt x="1" y="0"/>
                  </a:moveTo>
                  <a:lnTo>
                    <a:pt x="1" y="279"/>
                  </a:lnTo>
                  <a:lnTo>
                    <a:pt x="546" y="279"/>
                  </a:lnTo>
                  <a:lnTo>
                    <a:pt x="546" y="1727"/>
                  </a:lnTo>
                  <a:lnTo>
                    <a:pt x="854" y="1727"/>
                  </a:lnTo>
                  <a:lnTo>
                    <a:pt x="854" y="279"/>
                  </a:lnTo>
                  <a:lnTo>
                    <a:pt x="1400" y="27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1432840" y="10933188"/>
              <a:ext cx="123953" cy="117625"/>
            </a:xfrm>
            <a:custGeom>
              <a:rect b="b" l="l" r="r" t="t"/>
              <a:pathLst>
                <a:path extrusionOk="0" h="1728" w="1792">
                  <a:moveTo>
                    <a:pt x="896" y="362"/>
                  </a:moveTo>
                  <a:lnTo>
                    <a:pt x="1190" y="1045"/>
                  </a:lnTo>
                  <a:lnTo>
                    <a:pt x="602" y="1045"/>
                  </a:lnTo>
                  <a:lnTo>
                    <a:pt x="896" y="362"/>
                  </a:lnTo>
                  <a:close/>
                  <a:moveTo>
                    <a:pt x="756" y="0"/>
                  </a:moveTo>
                  <a:lnTo>
                    <a:pt x="1" y="1727"/>
                  </a:lnTo>
                  <a:lnTo>
                    <a:pt x="308" y="1727"/>
                  </a:lnTo>
                  <a:lnTo>
                    <a:pt x="490" y="1323"/>
                  </a:lnTo>
                  <a:lnTo>
                    <a:pt x="1302" y="1323"/>
                  </a:lnTo>
                  <a:lnTo>
                    <a:pt x="1469" y="1727"/>
                  </a:lnTo>
                  <a:lnTo>
                    <a:pt x="1791" y="172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1643809" y="10934141"/>
              <a:ext cx="20336" cy="117625"/>
            </a:xfrm>
            <a:custGeom>
              <a:rect b="b" l="l" r="r" t="t"/>
              <a:pathLst>
                <a:path extrusionOk="0" h="1728" w="294">
                  <a:moveTo>
                    <a:pt x="0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1759876" y="10934141"/>
              <a:ext cx="84249" cy="117625"/>
            </a:xfrm>
            <a:custGeom>
              <a:rect b="b" l="l" r="r" t="t"/>
              <a:pathLst>
                <a:path extrusionOk="0" h="1728" w="1218">
                  <a:moveTo>
                    <a:pt x="14" y="0"/>
                  </a:moveTo>
                  <a:lnTo>
                    <a:pt x="1" y="1727"/>
                  </a:lnTo>
                  <a:lnTo>
                    <a:pt x="1217" y="1727"/>
                  </a:lnTo>
                  <a:lnTo>
                    <a:pt x="1217" y="1449"/>
                  </a:lnTo>
                  <a:lnTo>
                    <a:pt x="322" y="144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1918552" y="10932235"/>
              <a:ext cx="124852" cy="121437"/>
            </a:xfrm>
            <a:custGeom>
              <a:rect b="b" l="l" r="r" t="t"/>
              <a:pathLst>
                <a:path extrusionOk="0" h="1784" w="1805">
                  <a:moveTo>
                    <a:pt x="910" y="279"/>
                  </a:moveTo>
                  <a:cubicBezTo>
                    <a:pt x="1064" y="279"/>
                    <a:pt x="1217" y="348"/>
                    <a:pt x="1329" y="460"/>
                  </a:cubicBezTo>
                  <a:cubicBezTo>
                    <a:pt x="1441" y="585"/>
                    <a:pt x="1497" y="738"/>
                    <a:pt x="1483" y="892"/>
                  </a:cubicBezTo>
                  <a:cubicBezTo>
                    <a:pt x="1497" y="1045"/>
                    <a:pt x="1441" y="1198"/>
                    <a:pt x="1329" y="1310"/>
                  </a:cubicBezTo>
                  <a:cubicBezTo>
                    <a:pt x="1217" y="1435"/>
                    <a:pt x="1077" y="1491"/>
                    <a:pt x="910" y="1491"/>
                  </a:cubicBezTo>
                  <a:cubicBezTo>
                    <a:pt x="897" y="1492"/>
                    <a:pt x="883" y="1492"/>
                    <a:pt x="870" y="1492"/>
                  </a:cubicBezTo>
                  <a:cubicBezTo>
                    <a:pt x="730" y="1492"/>
                    <a:pt x="592" y="1425"/>
                    <a:pt x="490" y="1323"/>
                  </a:cubicBezTo>
                  <a:cubicBezTo>
                    <a:pt x="378" y="1198"/>
                    <a:pt x="308" y="1045"/>
                    <a:pt x="322" y="892"/>
                  </a:cubicBezTo>
                  <a:cubicBezTo>
                    <a:pt x="308" y="725"/>
                    <a:pt x="378" y="571"/>
                    <a:pt x="476" y="460"/>
                  </a:cubicBezTo>
                  <a:cubicBezTo>
                    <a:pt x="588" y="348"/>
                    <a:pt x="742" y="279"/>
                    <a:pt x="910" y="279"/>
                  </a:cubicBezTo>
                  <a:close/>
                  <a:moveTo>
                    <a:pt x="910" y="0"/>
                  </a:moveTo>
                  <a:cubicBezTo>
                    <a:pt x="406" y="0"/>
                    <a:pt x="0" y="404"/>
                    <a:pt x="0" y="892"/>
                  </a:cubicBezTo>
                  <a:cubicBezTo>
                    <a:pt x="0" y="1393"/>
                    <a:pt x="406" y="1783"/>
                    <a:pt x="910" y="1783"/>
                  </a:cubicBezTo>
                  <a:cubicBezTo>
                    <a:pt x="1399" y="1783"/>
                    <a:pt x="1805" y="1393"/>
                    <a:pt x="1805" y="892"/>
                  </a:cubicBezTo>
                  <a:cubicBezTo>
                    <a:pt x="1805" y="404"/>
                    <a:pt x="1399" y="0"/>
                    <a:pt x="91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12133325" y="10934141"/>
              <a:ext cx="101680" cy="116672"/>
            </a:xfrm>
            <a:custGeom>
              <a:rect b="b" l="l" r="r" t="t"/>
              <a:pathLst>
                <a:path extrusionOk="0" h="1714" w="1470">
                  <a:moveTo>
                    <a:pt x="742" y="279"/>
                  </a:moveTo>
                  <a:cubicBezTo>
                    <a:pt x="966" y="279"/>
                    <a:pt x="1106" y="390"/>
                    <a:pt x="1106" y="571"/>
                  </a:cubicBezTo>
                  <a:cubicBezTo>
                    <a:pt x="1106" y="738"/>
                    <a:pt x="980" y="864"/>
                    <a:pt x="756" y="864"/>
                  </a:cubicBezTo>
                  <a:lnTo>
                    <a:pt x="294" y="850"/>
                  </a:lnTo>
                  <a:lnTo>
                    <a:pt x="294" y="279"/>
                  </a:lnTo>
                  <a:close/>
                  <a:moveTo>
                    <a:pt x="1" y="0"/>
                  </a:moveTo>
                  <a:lnTo>
                    <a:pt x="1" y="1713"/>
                  </a:lnTo>
                  <a:lnTo>
                    <a:pt x="308" y="1713"/>
                  </a:lnTo>
                  <a:lnTo>
                    <a:pt x="308" y="1114"/>
                  </a:lnTo>
                  <a:lnTo>
                    <a:pt x="686" y="1114"/>
                  </a:lnTo>
                  <a:lnTo>
                    <a:pt x="1106" y="1713"/>
                  </a:lnTo>
                  <a:lnTo>
                    <a:pt x="1469" y="1713"/>
                  </a:lnTo>
                  <a:lnTo>
                    <a:pt x="1008" y="1073"/>
                  </a:lnTo>
                  <a:cubicBezTo>
                    <a:pt x="1246" y="1017"/>
                    <a:pt x="1413" y="794"/>
                    <a:pt x="1413" y="543"/>
                  </a:cubicBezTo>
                  <a:cubicBezTo>
                    <a:pt x="1413" y="404"/>
                    <a:pt x="1357" y="279"/>
                    <a:pt x="1274" y="181"/>
                  </a:cubicBezTo>
                  <a:cubicBezTo>
                    <a:pt x="1134" y="56"/>
                    <a:pt x="952" y="0"/>
                    <a:pt x="77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12321052" y="10934141"/>
              <a:ext cx="90059" cy="116672"/>
            </a:xfrm>
            <a:custGeom>
              <a:rect b="b" l="l" r="r" t="t"/>
              <a:pathLst>
                <a:path extrusionOk="0" h="1714" w="1302">
                  <a:moveTo>
                    <a:pt x="0" y="0"/>
                  </a:moveTo>
                  <a:lnTo>
                    <a:pt x="0" y="1713"/>
                  </a:lnTo>
                  <a:lnTo>
                    <a:pt x="1301" y="1713"/>
                  </a:lnTo>
                  <a:lnTo>
                    <a:pt x="1301" y="1449"/>
                  </a:lnTo>
                  <a:lnTo>
                    <a:pt x="308" y="1449"/>
                  </a:lnTo>
                  <a:lnTo>
                    <a:pt x="308" y="989"/>
                  </a:lnTo>
                  <a:lnTo>
                    <a:pt x="1175" y="989"/>
                  </a:lnTo>
                  <a:lnTo>
                    <a:pt x="1175" y="724"/>
                  </a:lnTo>
                  <a:lnTo>
                    <a:pt x="308" y="724"/>
                  </a:lnTo>
                  <a:lnTo>
                    <a:pt x="308" y="279"/>
                  </a:lnTo>
                  <a:lnTo>
                    <a:pt x="1287" y="2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2499995" y="10934005"/>
              <a:ext cx="108459" cy="116876"/>
            </a:xfrm>
            <a:custGeom>
              <a:rect b="b" l="l" r="r" t="t"/>
              <a:pathLst>
                <a:path extrusionOk="0" h="1717" w="1568">
                  <a:moveTo>
                    <a:pt x="644" y="281"/>
                  </a:moveTo>
                  <a:cubicBezTo>
                    <a:pt x="798" y="281"/>
                    <a:pt x="966" y="336"/>
                    <a:pt x="1078" y="448"/>
                  </a:cubicBezTo>
                  <a:cubicBezTo>
                    <a:pt x="1190" y="559"/>
                    <a:pt x="1246" y="712"/>
                    <a:pt x="1246" y="866"/>
                  </a:cubicBezTo>
                  <a:cubicBezTo>
                    <a:pt x="1246" y="1033"/>
                    <a:pt x="1190" y="1186"/>
                    <a:pt x="1078" y="1297"/>
                  </a:cubicBezTo>
                  <a:cubicBezTo>
                    <a:pt x="977" y="1398"/>
                    <a:pt x="832" y="1453"/>
                    <a:pt x="691" y="1453"/>
                  </a:cubicBezTo>
                  <a:cubicBezTo>
                    <a:pt x="676" y="1453"/>
                    <a:pt x="660" y="1452"/>
                    <a:pt x="644" y="1451"/>
                  </a:cubicBezTo>
                  <a:lnTo>
                    <a:pt x="309" y="1451"/>
                  </a:lnTo>
                  <a:lnTo>
                    <a:pt x="309" y="281"/>
                  </a:lnTo>
                  <a:close/>
                  <a:moveTo>
                    <a:pt x="696" y="1"/>
                  </a:moveTo>
                  <a:cubicBezTo>
                    <a:pt x="678" y="1"/>
                    <a:pt x="661" y="1"/>
                    <a:pt x="644" y="2"/>
                  </a:cubicBezTo>
                  <a:lnTo>
                    <a:pt x="1" y="2"/>
                  </a:lnTo>
                  <a:lnTo>
                    <a:pt x="1" y="1715"/>
                  </a:lnTo>
                  <a:lnTo>
                    <a:pt x="644" y="1715"/>
                  </a:lnTo>
                  <a:cubicBezTo>
                    <a:pt x="662" y="1716"/>
                    <a:pt x="679" y="1717"/>
                    <a:pt x="696" y="1717"/>
                  </a:cubicBezTo>
                  <a:cubicBezTo>
                    <a:pt x="916" y="1717"/>
                    <a:pt x="1132" y="1635"/>
                    <a:pt x="1288" y="1492"/>
                  </a:cubicBezTo>
                  <a:cubicBezTo>
                    <a:pt x="1456" y="1325"/>
                    <a:pt x="1554" y="1102"/>
                    <a:pt x="1568" y="866"/>
                  </a:cubicBezTo>
                  <a:cubicBezTo>
                    <a:pt x="1568" y="629"/>
                    <a:pt x="1456" y="406"/>
                    <a:pt x="1288" y="239"/>
                  </a:cubicBezTo>
                  <a:cubicBezTo>
                    <a:pt x="1132" y="84"/>
                    <a:pt x="916" y="1"/>
                    <a:pt x="696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2803790" y="10933188"/>
              <a:ext cx="123953" cy="117625"/>
            </a:xfrm>
            <a:custGeom>
              <a:rect b="b" l="l" r="r" t="t"/>
              <a:pathLst>
                <a:path extrusionOk="0" h="1728" w="1792">
                  <a:moveTo>
                    <a:pt x="896" y="362"/>
                  </a:moveTo>
                  <a:lnTo>
                    <a:pt x="1190" y="1045"/>
                  </a:lnTo>
                  <a:lnTo>
                    <a:pt x="602" y="1045"/>
                  </a:lnTo>
                  <a:lnTo>
                    <a:pt x="896" y="362"/>
                  </a:lnTo>
                  <a:close/>
                  <a:moveTo>
                    <a:pt x="756" y="0"/>
                  </a:moveTo>
                  <a:lnTo>
                    <a:pt x="1" y="1727"/>
                  </a:lnTo>
                  <a:lnTo>
                    <a:pt x="309" y="1727"/>
                  </a:lnTo>
                  <a:lnTo>
                    <a:pt x="491" y="1323"/>
                  </a:lnTo>
                  <a:lnTo>
                    <a:pt x="1302" y="1323"/>
                  </a:lnTo>
                  <a:lnTo>
                    <a:pt x="1470" y="1727"/>
                  </a:lnTo>
                  <a:lnTo>
                    <a:pt x="1791" y="172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3013790" y="10934141"/>
              <a:ext cx="20405" cy="117625"/>
            </a:xfrm>
            <a:custGeom>
              <a:rect b="b" l="l" r="r" t="t"/>
              <a:pathLst>
                <a:path extrusionOk="0" h="1728" w="295">
                  <a:moveTo>
                    <a:pt x="14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3239215" y="10932031"/>
              <a:ext cx="92964" cy="119803"/>
            </a:xfrm>
            <a:custGeom>
              <a:rect b="b" l="l" r="r" t="t"/>
              <a:pathLst>
                <a:path extrusionOk="0" h="1760" w="1344">
                  <a:moveTo>
                    <a:pt x="605" y="1"/>
                  </a:moveTo>
                  <a:cubicBezTo>
                    <a:pt x="483" y="1"/>
                    <a:pt x="364" y="43"/>
                    <a:pt x="266" y="129"/>
                  </a:cubicBezTo>
                  <a:cubicBezTo>
                    <a:pt x="154" y="212"/>
                    <a:pt x="84" y="351"/>
                    <a:pt x="70" y="505"/>
                  </a:cubicBezTo>
                  <a:cubicBezTo>
                    <a:pt x="70" y="811"/>
                    <a:pt x="280" y="923"/>
                    <a:pt x="644" y="1020"/>
                  </a:cubicBezTo>
                  <a:cubicBezTo>
                    <a:pt x="965" y="1090"/>
                    <a:pt x="1035" y="1159"/>
                    <a:pt x="1035" y="1271"/>
                  </a:cubicBezTo>
                  <a:cubicBezTo>
                    <a:pt x="1035" y="1410"/>
                    <a:pt x="924" y="1494"/>
                    <a:pt x="728" y="1494"/>
                  </a:cubicBezTo>
                  <a:cubicBezTo>
                    <a:pt x="532" y="1494"/>
                    <a:pt x="336" y="1424"/>
                    <a:pt x="182" y="1271"/>
                  </a:cubicBezTo>
                  <a:lnTo>
                    <a:pt x="0" y="1494"/>
                  </a:lnTo>
                  <a:cubicBezTo>
                    <a:pt x="197" y="1663"/>
                    <a:pt x="430" y="1760"/>
                    <a:pt x="678" y="1760"/>
                  </a:cubicBezTo>
                  <a:cubicBezTo>
                    <a:pt x="694" y="1760"/>
                    <a:pt x="711" y="1759"/>
                    <a:pt x="728" y="1758"/>
                  </a:cubicBezTo>
                  <a:cubicBezTo>
                    <a:pt x="1091" y="1758"/>
                    <a:pt x="1343" y="1577"/>
                    <a:pt x="1343" y="1257"/>
                  </a:cubicBezTo>
                  <a:cubicBezTo>
                    <a:pt x="1343" y="964"/>
                    <a:pt x="1119" y="825"/>
                    <a:pt x="784" y="741"/>
                  </a:cubicBezTo>
                  <a:cubicBezTo>
                    <a:pt x="448" y="672"/>
                    <a:pt x="378" y="602"/>
                    <a:pt x="378" y="477"/>
                  </a:cubicBezTo>
                  <a:cubicBezTo>
                    <a:pt x="378" y="365"/>
                    <a:pt x="476" y="268"/>
                    <a:pt x="658" y="268"/>
                  </a:cubicBezTo>
                  <a:cubicBezTo>
                    <a:pt x="826" y="282"/>
                    <a:pt x="993" y="338"/>
                    <a:pt x="1119" y="449"/>
                  </a:cubicBezTo>
                  <a:lnTo>
                    <a:pt x="1287" y="226"/>
                  </a:lnTo>
                  <a:cubicBezTo>
                    <a:pt x="1105" y="87"/>
                    <a:pt x="896" y="3"/>
                    <a:pt x="658" y="3"/>
                  </a:cubicBezTo>
                  <a:cubicBezTo>
                    <a:pt x="640" y="1"/>
                    <a:pt x="623" y="1"/>
                    <a:pt x="605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3416290" y="10932235"/>
              <a:ext cx="124852" cy="121437"/>
            </a:xfrm>
            <a:custGeom>
              <a:rect b="b" l="l" r="r" t="t"/>
              <a:pathLst>
                <a:path extrusionOk="0" h="1784" w="1805">
                  <a:moveTo>
                    <a:pt x="895" y="279"/>
                  </a:moveTo>
                  <a:cubicBezTo>
                    <a:pt x="1049" y="279"/>
                    <a:pt x="1203" y="348"/>
                    <a:pt x="1315" y="460"/>
                  </a:cubicBezTo>
                  <a:cubicBezTo>
                    <a:pt x="1427" y="585"/>
                    <a:pt x="1483" y="738"/>
                    <a:pt x="1483" y="892"/>
                  </a:cubicBezTo>
                  <a:cubicBezTo>
                    <a:pt x="1483" y="1045"/>
                    <a:pt x="1427" y="1212"/>
                    <a:pt x="1315" y="1323"/>
                  </a:cubicBezTo>
                  <a:cubicBezTo>
                    <a:pt x="1225" y="1425"/>
                    <a:pt x="1089" y="1492"/>
                    <a:pt x="938" y="1492"/>
                  </a:cubicBezTo>
                  <a:cubicBezTo>
                    <a:pt x="924" y="1492"/>
                    <a:pt x="910" y="1492"/>
                    <a:pt x="895" y="1491"/>
                  </a:cubicBezTo>
                  <a:cubicBezTo>
                    <a:pt x="741" y="1491"/>
                    <a:pt x="588" y="1435"/>
                    <a:pt x="476" y="1310"/>
                  </a:cubicBezTo>
                  <a:cubicBezTo>
                    <a:pt x="364" y="1198"/>
                    <a:pt x="308" y="1045"/>
                    <a:pt x="308" y="892"/>
                  </a:cubicBezTo>
                  <a:cubicBezTo>
                    <a:pt x="308" y="725"/>
                    <a:pt x="364" y="571"/>
                    <a:pt x="476" y="460"/>
                  </a:cubicBezTo>
                  <a:cubicBezTo>
                    <a:pt x="588" y="348"/>
                    <a:pt x="727" y="279"/>
                    <a:pt x="895" y="279"/>
                  </a:cubicBezTo>
                  <a:close/>
                  <a:moveTo>
                    <a:pt x="895" y="0"/>
                  </a:moveTo>
                  <a:cubicBezTo>
                    <a:pt x="406" y="0"/>
                    <a:pt x="0" y="404"/>
                    <a:pt x="0" y="892"/>
                  </a:cubicBezTo>
                  <a:cubicBezTo>
                    <a:pt x="0" y="1393"/>
                    <a:pt x="406" y="1783"/>
                    <a:pt x="895" y="1783"/>
                  </a:cubicBezTo>
                  <a:cubicBezTo>
                    <a:pt x="1399" y="1783"/>
                    <a:pt x="1804" y="1393"/>
                    <a:pt x="1804" y="892"/>
                  </a:cubicBezTo>
                  <a:cubicBezTo>
                    <a:pt x="1804" y="404"/>
                    <a:pt x="1399" y="0"/>
                    <a:pt x="895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3630094" y="10934141"/>
              <a:ext cx="83281" cy="117625"/>
            </a:xfrm>
            <a:custGeom>
              <a:rect b="b" l="l" r="r" t="t"/>
              <a:pathLst>
                <a:path extrusionOk="0" h="1728" w="1204">
                  <a:moveTo>
                    <a:pt x="14" y="0"/>
                  </a:moveTo>
                  <a:lnTo>
                    <a:pt x="0" y="1727"/>
                  </a:lnTo>
                  <a:lnTo>
                    <a:pt x="1203" y="1727"/>
                  </a:lnTo>
                  <a:lnTo>
                    <a:pt x="1203" y="1449"/>
                  </a:lnTo>
                  <a:lnTo>
                    <a:pt x="308" y="1449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3793612" y="10934141"/>
              <a:ext cx="103547" cy="119599"/>
            </a:xfrm>
            <a:custGeom>
              <a:rect b="b" l="l" r="r" t="t"/>
              <a:pathLst>
                <a:path extrusionOk="0" h="1757" w="1497">
                  <a:moveTo>
                    <a:pt x="28" y="0"/>
                  </a:moveTo>
                  <a:lnTo>
                    <a:pt x="28" y="989"/>
                  </a:lnTo>
                  <a:cubicBezTo>
                    <a:pt x="0" y="1198"/>
                    <a:pt x="70" y="1393"/>
                    <a:pt x="210" y="1546"/>
                  </a:cubicBezTo>
                  <a:cubicBezTo>
                    <a:pt x="338" y="1687"/>
                    <a:pt x="525" y="1757"/>
                    <a:pt x="717" y="1757"/>
                  </a:cubicBezTo>
                  <a:cubicBezTo>
                    <a:pt x="735" y="1757"/>
                    <a:pt x="752" y="1756"/>
                    <a:pt x="769" y="1755"/>
                  </a:cubicBezTo>
                  <a:cubicBezTo>
                    <a:pt x="1217" y="1755"/>
                    <a:pt x="1497" y="1490"/>
                    <a:pt x="1497" y="975"/>
                  </a:cubicBezTo>
                  <a:lnTo>
                    <a:pt x="1497" y="0"/>
                  </a:lnTo>
                  <a:lnTo>
                    <a:pt x="1203" y="0"/>
                  </a:lnTo>
                  <a:lnTo>
                    <a:pt x="1203" y="1003"/>
                  </a:lnTo>
                  <a:cubicBezTo>
                    <a:pt x="1203" y="1309"/>
                    <a:pt x="1035" y="1477"/>
                    <a:pt x="769" y="1477"/>
                  </a:cubicBezTo>
                  <a:cubicBezTo>
                    <a:pt x="490" y="1477"/>
                    <a:pt x="336" y="1295"/>
                    <a:pt x="336" y="989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3982239" y="10934141"/>
              <a:ext cx="96838" cy="117625"/>
            </a:xfrm>
            <a:custGeom>
              <a:rect b="b" l="l" r="r" t="t"/>
              <a:pathLst>
                <a:path extrusionOk="0" h="1728" w="1400">
                  <a:moveTo>
                    <a:pt x="1" y="0"/>
                  </a:moveTo>
                  <a:lnTo>
                    <a:pt x="1" y="279"/>
                  </a:lnTo>
                  <a:lnTo>
                    <a:pt x="546" y="279"/>
                  </a:lnTo>
                  <a:lnTo>
                    <a:pt x="546" y="1727"/>
                  </a:lnTo>
                  <a:lnTo>
                    <a:pt x="840" y="1727"/>
                  </a:lnTo>
                  <a:lnTo>
                    <a:pt x="840" y="279"/>
                  </a:lnTo>
                  <a:lnTo>
                    <a:pt x="1399" y="279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4167061" y="10934141"/>
              <a:ext cx="21374" cy="117625"/>
            </a:xfrm>
            <a:custGeom>
              <a:rect b="b" l="l" r="r" t="t"/>
              <a:pathLst>
                <a:path extrusionOk="0" h="1728" w="309">
                  <a:moveTo>
                    <a:pt x="0" y="0"/>
                  </a:moveTo>
                  <a:lnTo>
                    <a:pt x="0" y="1727"/>
                  </a:lnTo>
                  <a:lnTo>
                    <a:pt x="308" y="1727"/>
                  </a:lnTo>
                  <a:lnTo>
                    <a:pt x="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4279255" y="10932235"/>
              <a:ext cx="124921" cy="121437"/>
            </a:xfrm>
            <a:custGeom>
              <a:rect b="b" l="l" r="r" t="t"/>
              <a:pathLst>
                <a:path extrusionOk="0" h="1784" w="1806">
                  <a:moveTo>
                    <a:pt x="896" y="279"/>
                  </a:moveTo>
                  <a:cubicBezTo>
                    <a:pt x="1064" y="279"/>
                    <a:pt x="1218" y="348"/>
                    <a:pt x="1330" y="460"/>
                  </a:cubicBezTo>
                  <a:cubicBezTo>
                    <a:pt x="1428" y="585"/>
                    <a:pt x="1498" y="738"/>
                    <a:pt x="1484" y="892"/>
                  </a:cubicBezTo>
                  <a:cubicBezTo>
                    <a:pt x="1498" y="1045"/>
                    <a:pt x="1442" y="1212"/>
                    <a:pt x="1330" y="1323"/>
                  </a:cubicBezTo>
                  <a:cubicBezTo>
                    <a:pt x="1227" y="1425"/>
                    <a:pt x="1090" y="1492"/>
                    <a:pt x="949" y="1492"/>
                  </a:cubicBezTo>
                  <a:cubicBezTo>
                    <a:pt x="936" y="1492"/>
                    <a:pt x="923" y="1492"/>
                    <a:pt x="910" y="1491"/>
                  </a:cubicBezTo>
                  <a:cubicBezTo>
                    <a:pt x="742" y="1491"/>
                    <a:pt x="588" y="1435"/>
                    <a:pt x="476" y="1310"/>
                  </a:cubicBezTo>
                  <a:cubicBezTo>
                    <a:pt x="379" y="1198"/>
                    <a:pt x="309" y="1045"/>
                    <a:pt x="323" y="892"/>
                  </a:cubicBezTo>
                  <a:cubicBezTo>
                    <a:pt x="309" y="725"/>
                    <a:pt x="365" y="571"/>
                    <a:pt x="476" y="460"/>
                  </a:cubicBezTo>
                  <a:cubicBezTo>
                    <a:pt x="588" y="348"/>
                    <a:pt x="742" y="279"/>
                    <a:pt x="896" y="279"/>
                  </a:cubicBezTo>
                  <a:close/>
                  <a:moveTo>
                    <a:pt x="910" y="0"/>
                  </a:moveTo>
                  <a:cubicBezTo>
                    <a:pt x="407" y="0"/>
                    <a:pt x="1" y="404"/>
                    <a:pt x="1" y="892"/>
                  </a:cubicBezTo>
                  <a:cubicBezTo>
                    <a:pt x="1" y="1393"/>
                    <a:pt x="407" y="1783"/>
                    <a:pt x="910" y="1783"/>
                  </a:cubicBezTo>
                  <a:cubicBezTo>
                    <a:pt x="1400" y="1783"/>
                    <a:pt x="1805" y="1393"/>
                    <a:pt x="1805" y="892"/>
                  </a:cubicBezTo>
                  <a:cubicBezTo>
                    <a:pt x="1805" y="404"/>
                    <a:pt x="1400" y="0"/>
                    <a:pt x="91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4494097" y="10934141"/>
              <a:ext cx="103547" cy="117625"/>
            </a:xfrm>
            <a:custGeom>
              <a:rect b="b" l="l" r="r" t="t"/>
              <a:pathLst>
                <a:path extrusionOk="0" h="1728" w="1497">
                  <a:moveTo>
                    <a:pt x="0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502"/>
                  </a:lnTo>
                  <a:lnTo>
                    <a:pt x="1245" y="1727"/>
                  </a:lnTo>
                  <a:lnTo>
                    <a:pt x="1497" y="1727"/>
                  </a:lnTo>
                  <a:lnTo>
                    <a:pt x="1497" y="0"/>
                  </a:lnTo>
                  <a:lnTo>
                    <a:pt x="1203" y="0"/>
                  </a:lnTo>
                  <a:lnTo>
                    <a:pt x="1203" y="1198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14685629" y="10932031"/>
              <a:ext cx="91996" cy="119803"/>
            </a:xfrm>
            <a:custGeom>
              <a:rect b="b" l="l" r="r" t="t"/>
              <a:pathLst>
                <a:path extrusionOk="0" h="1760" w="1330">
                  <a:moveTo>
                    <a:pt x="601" y="1"/>
                  </a:moveTo>
                  <a:cubicBezTo>
                    <a:pt x="470" y="1"/>
                    <a:pt x="350" y="43"/>
                    <a:pt x="252" y="129"/>
                  </a:cubicBezTo>
                  <a:cubicBezTo>
                    <a:pt x="141" y="212"/>
                    <a:pt x="71" y="351"/>
                    <a:pt x="71" y="505"/>
                  </a:cubicBezTo>
                  <a:cubicBezTo>
                    <a:pt x="71" y="811"/>
                    <a:pt x="266" y="923"/>
                    <a:pt x="644" y="1020"/>
                  </a:cubicBezTo>
                  <a:cubicBezTo>
                    <a:pt x="966" y="1090"/>
                    <a:pt x="1022" y="1159"/>
                    <a:pt x="1022" y="1271"/>
                  </a:cubicBezTo>
                  <a:cubicBezTo>
                    <a:pt x="1022" y="1410"/>
                    <a:pt x="910" y="1494"/>
                    <a:pt x="728" y="1494"/>
                  </a:cubicBezTo>
                  <a:cubicBezTo>
                    <a:pt x="518" y="1494"/>
                    <a:pt x="322" y="1424"/>
                    <a:pt x="182" y="1271"/>
                  </a:cubicBezTo>
                  <a:lnTo>
                    <a:pt x="1" y="1494"/>
                  </a:lnTo>
                  <a:cubicBezTo>
                    <a:pt x="184" y="1663"/>
                    <a:pt x="417" y="1760"/>
                    <a:pt x="664" y="1760"/>
                  </a:cubicBezTo>
                  <a:cubicBezTo>
                    <a:pt x="681" y="1760"/>
                    <a:pt x="697" y="1759"/>
                    <a:pt x="714" y="1758"/>
                  </a:cubicBezTo>
                  <a:cubicBezTo>
                    <a:pt x="1078" y="1758"/>
                    <a:pt x="1329" y="1577"/>
                    <a:pt x="1329" y="1257"/>
                  </a:cubicBezTo>
                  <a:cubicBezTo>
                    <a:pt x="1329" y="964"/>
                    <a:pt x="1120" y="825"/>
                    <a:pt x="784" y="741"/>
                  </a:cubicBezTo>
                  <a:cubicBezTo>
                    <a:pt x="448" y="672"/>
                    <a:pt x="364" y="602"/>
                    <a:pt x="364" y="477"/>
                  </a:cubicBezTo>
                  <a:cubicBezTo>
                    <a:pt x="364" y="365"/>
                    <a:pt x="476" y="268"/>
                    <a:pt x="644" y="268"/>
                  </a:cubicBezTo>
                  <a:cubicBezTo>
                    <a:pt x="812" y="282"/>
                    <a:pt x="980" y="338"/>
                    <a:pt x="1120" y="449"/>
                  </a:cubicBezTo>
                  <a:lnTo>
                    <a:pt x="1273" y="226"/>
                  </a:lnTo>
                  <a:cubicBezTo>
                    <a:pt x="1106" y="87"/>
                    <a:pt x="882" y="3"/>
                    <a:pt x="658" y="3"/>
                  </a:cubicBezTo>
                  <a:cubicBezTo>
                    <a:pt x="639" y="1"/>
                    <a:pt x="620" y="1"/>
                    <a:pt x="601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12882440" y="8583750"/>
              <a:ext cx="783765" cy="350901"/>
            </a:xfrm>
            <a:custGeom>
              <a:rect b="b" l="l" r="r" t="t"/>
              <a:pathLst>
                <a:path extrusionOk="0" h="5155" w="11331">
                  <a:moveTo>
                    <a:pt x="2392" y="1"/>
                  </a:moveTo>
                  <a:lnTo>
                    <a:pt x="11330" y="5154"/>
                  </a:lnTo>
                  <a:lnTo>
                    <a:pt x="6715" y="3928"/>
                  </a:lnTo>
                  <a:lnTo>
                    <a:pt x="1" y="1379"/>
                  </a:lnTo>
                  <a:lnTo>
                    <a:pt x="2392" y="1"/>
                  </a:lnTo>
                  <a:close/>
                </a:path>
              </a:pathLst>
            </a:custGeom>
            <a:solidFill>
              <a:srgbClr val="07739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12595108" y="8704166"/>
              <a:ext cx="405475" cy="323401"/>
            </a:xfrm>
            <a:custGeom>
              <a:rect b="b" l="l" r="r" t="t"/>
              <a:pathLst>
                <a:path extrusionOk="0" h="4751" w="5862">
                  <a:moveTo>
                    <a:pt x="3469" y="0"/>
                  </a:moveTo>
                  <a:lnTo>
                    <a:pt x="5861" y="1379"/>
                  </a:lnTo>
                  <a:lnTo>
                    <a:pt x="0" y="4750"/>
                  </a:lnTo>
                  <a:lnTo>
                    <a:pt x="1833" y="2006"/>
                  </a:lnTo>
                  <a:lnTo>
                    <a:pt x="3469" y="0"/>
                  </a:lnTo>
                  <a:close/>
                </a:path>
              </a:pathLst>
            </a:custGeom>
            <a:solidFill>
              <a:srgbClr val="005C9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12428685" y="8704166"/>
              <a:ext cx="406443" cy="323401"/>
            </a:xfrm>
            <a:custGeom>
              <a:rect b="b" l="l" r="r" t="t"/>
              <a:pathLst>
                <a:path extrusionOk="0" h="4751" w="5876">
                  <a:moveTo>
                    <a:pt x="2406" y="4750"/>
                  </a:moveTo>
                  <a:lnTo>
                    <a:pt x="4351" y="2090"/>
                  </a:lnTo>
                  <a:lnTo>
                    <a:pt x="5875" y="0"/>
                  </a:lnTo>
                  <a:lnTo>
                    <a:pt x="1" y="3385"/>
                  </a:lnTo>
                  <a:lnTo>
                    <a:pt x="1078" y="4221"/>
                  </a:lnTo>
                  <a:lnTo>
                    <a:pt x="2406" y="4750"/>
                  </a:lnTo>
                  <a:close/>
                </a:path>
              </a:pathLst>
            </a:custGeom>
            <a:solidFill>
              <a:srgbClr val="00507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12428685" y="8934582"/>
              <a:ext cx="166492" cy="792675"/>
            </a:xfrm>
            <a:custGeom>
              <a:rect b="b" l="l" r="r" t="t"/>
              <a:pathLst>
                <a:path extrusionOk="0" h="11645" w="2407">
                  <a:moveTo>
                    <a:pt x="1" y="10279"/>
                  </a:moveTo>
                  <a:lnTo>
                    <a:pt x="1" y="0"/>
                  </a:lnTo>
                  <a:lnTo>
                    <a:pt x="1259" y="4583"/>
                  </a:lnTo>
                  <a:lnTo>
                    <a:pt x="2406" y="11644"/>
                  </a:lnTo>
                  <a:lnTo>
                    <a:pt x="1" y="10279"/>
                  </a:lnTo>
                  <a:close/>
                </a:path>
              </a:pathLst>
            </a:custGeom>
            <a:solidFill>
              <a:srgbClr val="0045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2428685" y="8934582"/>
              <a:ext cx="177144" cy="792675"/>
            </a:xfrm>
            <a:custGeom>
              <a:rect b="b" l="l" r="r" t="t"/>
              <a:pathLst>
                <a:path extrusionOk="0" h="11645" w="2561">
                  <a:moveTo>
                    <a:pt x="2406" y="11644"/>
                  </a:moveTo>
                  <a:lnTo>
                    <a:pt x="938" y="4499"/>
                  </a:lnTo>
                  <a:lnTo>
                    <a:pt x="1" y="0"/>
                  </a:lnTo>
                  <a:lnTo>
                    <a:pt x="2406" y="1365"/>
                  </a:lnTo>
                  <a:lnTo>
                    <a:pt x="2406" y="5363"/>
                  </a:lnTo>
                  <a:lnTo>
                    <a:pt x="2560" y="6783"/>
                  </a:lnTo>
                  <a:lnTo>
                    <a:pt x="2406" y="8107"/>
                  </a:lnTo>
                  <a:lnTo>
                    <a:pt x="2406" y="11644"/>
                  </a:lnTo>
                  <a:close/>
                </a:path>
              </a:pathLst>
            </a:custGeom>
            <a:solidFill>
              <a:srgbClr val="003A5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12595108" y="9299574"/>
              <a:ext cx="452856" cy="443816"/>
            </a:xfrm>
            <a:custGeom>
              <a:rect b="b" l="l" r="r" t="t"/>
              <a:pathLst>
                <a:path extrusionOk="0" h="6520" w="6547">
                  <a:moveTo>
                    <a:pt x="6546" y="6519"/>
                  </a:moveTo>
                  <a:lnTo>
                    <a:pt x="0" y="2745"/>
                  </a:lnTo>
                  <a:lnTo>
                    <a:pt x="0" y="1310"/>
                  </a:lnTo>
                  <a:lnTo>
                    <a:pt x="0" y="1"/>
                  </a:lnTo>
                  <a:lnTo>
                    <a:pt x="2840" y="2466"/>
                  </a:lnTo>
                  <a:lnTo>
                    <a:pt x="6546" y="6519"/>
                  </a:lnTo>
                  <a:close/>
                </a:path>
              </a:pathLst>
            </a:custGeom>
            <a:solidFill>
              <a:srgbClr val="0032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12595108" y="9299574"/>
              <a:ext cx="462540" cy="443816"/>
            </a:xfrm>
            <a:custGeom>
              <a:rect b="b" l="l" r="r" t="t"/>
              <a:pathLst>
                <a:path extrusionOk="0" h="6520" w="6687">
                  <a:moveTo>
                    <a:pt x="6546" y="3761"/>
                  </a:moveTo>
                  <a:lnTo>
                    <a:pt x="6686" y="4806"/>
                  </a:lnTo>
                  <a:lnTo>
                    <a:pt x="6546" y="6519"/>
                  </a:lnTo>
                  <a:lnTo>
                    <a:pt x="0" y="1"/>
                  </a:lnTo>
                  <a:lnTo>
                    <a:pt x="6546" y="3761"/>
                  </a:lnTo>
                  <a:close/>
                </a:path>
              </a:pathLst>
            </a:custGeom>
            <a:solidFill>
              <a:srgbClr val="002A3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3047894" y="9555585"/>
              <a:ext cx="192569" cy="187805"/>
            </a:xfrm>
            <a:custGeom>
              <a:rect b="b" l="l" r="r" t="t"/>
              <a:pathLst>
                <a:path extrusionOk="0" h="2759" w="2784">
                  <a:moveTo>
                    <a:pt x="2784" y="1156"/>
                  </a:moveTo>
                  <a:lnTo>
                    <a:pt x="0" y="2758"/>
                  </a:lnTo>
                  <a:lnTo>
                    <a:pt x="0" y="0"/>
                  </a:lnTo>
                  <a:lnTo>
                    <a:pt x="1259" y="335"/>
                  </a:lnTo>
                  <a:lnTo>
                    <a:pt x="2784" y="1156"/>
                  </a:lnTo>
                  <a:close/>
                </a:path>
              </a:pathLst>
            </a:custGeom>
            <a:solidFill>
              <a:srgbClr val="00233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13047894" y="9446537"/>
              <a:ext cx="192569" cy="187805"/>
            </a:xfrm>
            <a:custGeom>
              <a:rect b="b" l="l" r="r" t="t"/>
              <a:pathLst>
                <a:path extrusionOk="0" h="2759" w="2784">
                  <a:moveTo>
                    <a:pt x="2784" y="1"/>
                  </a:moveTo>
                  <a:lnTo>
                    <a:pt x="2784" y="2758"/>
                  </a:lnTo>
                  <a:lnTo>
                    <a:pt x="0" y="1602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00213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3500681" y="9027498"/>
              <a:ext cx="165524" cy="458928"/>
            </a:xfrm>
            <a:custGeom>
              <a:rect b="b" l="l" r="r" t="t"/>
              <a:pathLst>
                <a:path extrusionOk="0" h="6742" w="2393">
                  <a:moveTo>
                    <a:pt x="2392" y="5377"/>
                  </a:moveTo>
                  <a:lnTo>
                    <a:pt x="1" y="6742"/>
                  </a:lnTo>
                  <a:lnTo>
                    <a:pt x="1" y="0"/>
                  </a:lnTo>
                  <a:lnTo>
                    <a:pt x="1469" y="2967"/>
                  </a:lnTo>
                  <a:lnTo>
                    <a:pt x="2392" y="5377"/>
                  </a:lnTo>
                  <a:close/>
                </a:path>
              </a:pathLst>
            </a:custGeom>
            <a:solidFill>
              <a:srgbClr val="0B9BC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3500681" y="8934582"/>
              <a:ext cx="165524" cy="458928"/>
            </a:xfrm>
            <a:custGeom>
              <a:rect b="b" l="l" r="r" t="t"/>
              <a:pathLst>
                <a:path extrusionOk="0" h="6742" w="2393">
                  <a:moveTo>
                    <a:pt x="1" y="1365"/>
                  </a:moveTo>
                  <a:lnTo>
                    <a:pt x="1343" y="4388"/>
                  </a:lnTo>
                  <a:lnTo>
                    <a:pt x="2392" y="6742"/>
                  </a:lnTo>
                  <a:lnTo>
                    <a:pt x="2392" y="0"/>
                  </a:lnTo>
                  <a:lnTo>
                    <a:pt x="1120" y="488"/>
                  </a:lnTo>
                  <a:lnTo>
                    <a:pt x="1" y="1365"/>
                  </a:lnTo>
                  <a:close/>
                </a:path>
              </a:pathLst>
            </a:custGeom>
            <a:solidFill>
              <a:srgbClr val="0987B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2882440" y="8677618"/>
              <a:ext cx="783765" cy="349948"/>
            </a:xfrm>
            <a:custGeom>
              <a:rect b="b" l="l" r="r" t="t"/>
              <a:pathLst>
                <a:path extrusionOk="0" h="5141" w="11331">
                  <a:moveTo>
                    <a:pt x="1" y="0"/>
                  </a:moveTo>
                  <a:lnTo>
                    <a:pt x="6952" y="2313"/>
                  </a:lnTo>
                  <a:lnTo>
                    <a:pt x="11330" y="3775"/>
                  </a:lnTo>
                  <a:lnTo>
                    <a:pt x="8939" y="5140"/>
                  </a:lnTo>
                  <a:lnTo>
                    <a:pt x="5470" y="3148"/>
                  </a:lnTo>
                  <a:lnTo>
                    <a:pt x="4155" y="2577"/>
                  </a:lnTo>
                  <a:lnTo>
                    <a:pt x="3078" y="17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5628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2641521" y="8798034"/>
              <a:ext cx="619279" cy="256079"/>
            </a:xfrm>
            <a:custGeom>
              <a:rect b="b" l="l" r="r" t="t"/>
              <a:pathLst>
                <a:path extrusionOk="0" h="3762" w="8953">
                  <a:moveTo>
                    <a:pt x="1" y="3761"/>
                  </a:moveTo>
                  <a:lnTo>
                    <a:pt x="6561" y="0"/>
                  </a:lnTo>
                  <a:lnTo>
                    <a:pt x="7806" y="725"/>
                  </a:lnTo>
                  <a:lnTo>
                    <a:pt x="8953" y="1379"/>
                  </a:lnTo>
                  <a:lnTo>
                    <a:pt x="5372" y="2605"/>
                  </a:lnTo>
                  <a:lnTo>
                    <a:pt x="1" y="3761"/>
                  </a:lnTo>
                  <a:close/>
                </a:path>
              </a:pathLst>
            </a:custGeom>
            <a:solidFill>
              <a:srgbClr val="04536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2641521" y="8891903"/>
              <a:ext cx="619279" cy="256079"/>
            </a:xfrm>
            <a:custGeom>
              <a:rect b="b" l="l" r="r" t="t"/>
              <a:pathLst>
                <a:path extrusionOk="0" h="3762" w="8953">
                  <a:moveTo>
                    <a:pt x="2393" y="3761"/>
                  </a:moveTo>
                  <a:lnTo>
                    <a:pt x="1413" y="3357"/>
                  </a:lnTo>
                  <a:lnTo>
                    <a:pt x="1" y="2382"/>
                  </a:lnTo>
                  <a:lnTo>
                    <a:pt x="8953" y="0"/>
                  </a:lnTo>
                  <a:lnTo>
                    <a:pt x="2393" y="3761"/>
                  </a:lnTo>
                  <a:close/>
                </a:path>
              </a:pathLst>
            </a:custGeom>
            <a:solidFill>
              <a:srgbClr val="03475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12641521" y="9054045"/>
              <a:ext cx="165524" cy="219049"/>
            </a:xfrm>
            <a:custGeom>
              <a:rect b="b" l="l" r="r" t="t"/>
              <a:pathLst>
                <a:path extrusionOk="0" h="3218" w="2393">
                  <a:moveTo>
                    <a:pt x="1" y="3218"/>
                  </a:moveTo>
                  <a:lnTo>
                    <a:pt x="1" y="0"/>
                  </a:lnTo>
                  <a:lnTo>
                    <a:pt x="2393" y="1379"/>
                  </a:lnTo>
                  <a:lnTo>
                    <a:pt x="1483" y="2312"/>
                  </a:lnTo>
                  <a:lnTo>
                    <a:pt x="1" y="3218"/>
                  </a:lnTo>
                  <a:close/>
                </a:path>
              </a:pathLst>
            </a:custGeom>
            <a:solidFill>
              <a:srgbClr val="023D4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12641521" y="9147914"/>
              <a:ext cx="166492" cy="219049"/>
            </a:xfrm>
            <a:custGeom>
              <a:rect b="b" l="l" r="r" t="t"/>
              <a:pathLst>
                <a:path extrusionOk="0" h="3218" w="2407">
                  <a:moveTo>
                    <a:pt x="2407" y="3218"/>
                  </a:moveTo>
                  <a:lnTo>
                    <a:pt x="1" y="1839"/>
                  </a:lnTo>
                  <a:lnTo>
                    <a:pt x="2393" y="0"/>
                  </a:lnTo>
                  <a:lnTo>
                    <a:pt x="2407" y="3218"/>
                  </a:lnTo>
                  <a:close/>
                </a:path>
              </a:pathLst>
            </a:custGeom>
            <a:solidFill>
              <a:srgbClr val="01344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12641521" y="9566953"/>
              <a:ext cx="406443" cy="229532"/>
            </a:xfrm>
            <a:custGeom>
              <a:rect b="b" l="l" r="r" t="t"/>
              <a:pathLst>
                <a:path extrusionOk="0" h="3372" w="5876">
                  <a:moveTo>
                    <a:pt x="1" y="2758"/>
                  </a:moveTo>
                  <a:lnTo>
                    <a:pt x="1" y="0"/>
                  </a:lnTo>
                  <a:lnTo>
                    <a:pt x="5875" y="3371"/>
                  </a:lnTo>
                  <a:lnTo>
                    <a:pt x="2560" y="3162"/>
                  </a:lnTo>
                  <a:lnTo>
                    <a:pt x="1" y="2758"/>
                  </a:lnTo>
                  <a:close/>
                </a:path>
              </a:pathLst>
            </a:custGeom>
            <a:solidFill>
              <a:srgbClr val="81869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12641521" y="9754690"/>
              <a:ext cx="420000" cy="229464"/>
            </a:xfrm>
            <a:custGeom>
              <a:rect b="b" l="l" r="r" t="t"/>
              <a:pathLst>
                <a:path extrusionOk="0" h="3371" w="6072">
                  <a:moveTo>
                    <a:pt x="5875" y="613"/>
                  </a:moveTo>
                  <a:lnTo>
                    <a:pt x="2574" y="265"/>
                  </a:lnTo>
                  <a:lnTo>
                    <a:pt x="1" y="0"/>
                  </a:lnTo>
                  <a:lnTo>
                    <a:pt x="5875" y="3371"/>
                  </a:lnTo>
                  <a:lnTo>
                    <a:pt x="6071" y="2020"/>
                  </a:lnTo>
                  <a:lnTo>
                    <a:pt x="5875" y="613"/>
                  </a:lnTo>
                  <a:close/>
                </a:path>
              </a:pathLst>
            </a:custGeom>
            <a:solidFill>
              <a:srgbClr val="72778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3047894" y="9446537"/>
              <a:ext cx="618311" cy="537617"/>
            </a:xfrm>
            <a:custGeom>
              <a:rect b="b" l="l" r="r" t="t"/>
              <a:pathLst>
                <a:path extrusionOk="0" h="7898" w="8939">
                  <a:moveTo>
                    <a:pt x="8938" y="2758"/>
                  </a:moveTo>
                  <a:lnTo>
                    <a:pt x="0" y="7898"/>
                  </a:lnTo>
                  <a:lnTo>
                    <a:pt x="3371" y="4527"/>
                  </a:lnTo>
                  <a:lnTo>
                    <a:pt x="8938" y="1"/>
                  </a:lnTo>
                  <a:lnTo>
                    <a:pt x="8938" y="2758"/>
                  </a:lnTo>
                  <a:close/>
                </a:path>
              </a:pathLst>
            </a:custGeom>
            <a:solidFill>
              <a:srgbClr val="65687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3047894" y="9446537"/>
              <a:ext cx="618311" cy="537617"/>
            </a:xfrm>
            <a:custGeom>
              <a:rect b="b" l="l" r="r" t="t"/>
              <a:pathLst>
                <a:path extrusionOk="0" h="7898" w="8939">
                  <a:moveTo>
                    <a:pt x="8938" y="1"/>
                  </a:moveTo>
                  <a:lnTo>
                    <a:pt x="3455" y="4848"/>
                  </a:lnTo>
                  <a:lnTo>
                    <a:pt x="0" y="7898"/>
                  </a:lnTo>
                  <a:lnTo>
                    <a:pt x="0" y="5140"/>
                  </a:lnTo>
                  <a:lnTo>
                    <a:pt x="3469" y="3148"/>
                  </a:lnTo>
                  <a:lnTo>
                    <a:pt x="4630" y="2299"/>
                  </a:lnTo>
                  <a:lnTo>
                    <a:pt x="5861" y="1769"/>
                  </a:lnTo>
                  <a:lnTo>
                    <a:pt x="8938" y="1"/>
                  </a:lnTo>
                  <a:close/>
                </a:path>
              </a:pathLst>
            </a:custGeom>
            <a:solidFill>
              <a:srgbClr val="55596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3287845" y="9054045"/>
              <a:ext cx="165524" cy="606844"/>
            </a:xfrm>
            <a:custGeom>
              <a:rect b="b" l="l" r="r" t="t"/>
              <a:pathLst>
                <a:path extrusionOk="0" h="8915" w="2393">
                  <a:moveTo>
                    <a:pt x="2392" y="0"/>
                  </a:moveTo>
                  <a:lnTo>
                    <a:pt x="2392" y="7535"/>
                  </a:lnTo>
                  <a:lnTo>
                    <a:pt x="1133" y="8260"/>
                  </a:lnTo>
                  <a:lnTo>
                    <a:pt x="0" y="8914"/>
                  </a:lnTo>
                  <a:lnTo>
                    <a:pt x="728" y="5223"/>
                  </a:lnTo>
                  <a:lnTo>
                    <a:pt x="2392" y="0"/>
                  </a:lnTo>
                  <a:close/>
                </a:path>
              </a:pathLst>
            </a:custGeom>
            <a:solidFill>
              <a:srgbClr val="474A5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3287845" y="9054045"/>
              <a:ext cx="165524" cy="606844"/>
            </a:xfrm>
            <a:custGeom>
              <a:rect b="b" l="l" r="r" t="t"/>
              <a:pathLst>
                <a:path extrusionOk="0" h="8915" w="2393">
                  <a:moveTo>
                    <a:pt x="0" y="1379"/>
                  </a:moveTo>
                  <a:lnTo>
                    <a:pt x="840" y="738"/>
                  </a:lnTo>
                  <a:lnTo>
                    <a:pt x="2392" y="0"/>
                  </a:lnTo>
                  <a:lnTo>
                    <a:pt x="0" y="8914"/>
                  </a:lnTo>
                  <a:lnTo>
                    <a:pt x="0" y="1379"/>
                  </a:lnTo>
                  <a:close/>
                </a:path>
              </a:pathLst>
            </a:custGeom>
            <a:solidFill>
              <a:srgbClr val="3E40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3260731" y="8944997"/>
              <a:ext cx="192638" cy="202985"/>
            </a:xfrm>
            <a:custGeom>
              <a:rect b="b" l="l" r="r" t="t"/>
              <a:pathLst>
                <a:path extrusionOk="0" h="2982" w="2785">
                  <a:moveTo>
                    <a:pt x="1" y="0"/>
                  </a:moveTo>
                  <a:lnTo>
                    <a:pt x="2784" y="1602"/>
                  </a:lnTo>
                  <a:lnTo>
                    <a:pt x="392" y="2981"/>
                  </a:lnTo>
                  <a:lnTo>
                    <a:pt x="43" y="17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2D3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3095276" y="8944997"/>
              <a:ext cx="192638" cy="202985"/>
            </a:xfrm>
            <a:custGeom>
              <a:rect b="b" l="l" r="r" t="t"/>
              <a:pathLst>
                <a:path extrusionOk="0" h="2982" w="2785">
                  <a:moveTo>
                    <a:pt x="1" y="1379"/>
                  </a:moveTo>
                  <a:lnTo>
                    <a:pt x="2393" y="0"/>
                  </a:lnTo>
                  <a:lnTo>
                    <a:pt x="2784" y="2981"/>
                  </a:lnTo>
                  <a:lnTo>
                    <a:pt x="1" y="1379"/>
                  </a:lnTo>
                  <a:close/>
                </a:path>
              </a:pathLst>
            </a:custGeom>
            <a:solidFill>
              <a:srgbClr val="18191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2040429" y="10215458"/>
              <a:ext cx="494496" cy="618212"/>
            </a:xfrm>
            <a:custGeom>
              <a:rect b="b" l="l" r="r" t="t"/>
              <a:pathLst>
                <a:path extrusionOk="0" h="9082" w="7149">
                  <a:moveTo>
                    <a:pt x="1" y="0"/>
                  </a:moveTo>
                  <a:lnTo>
                    <a:pt x="1" y="8761"/>
                  </a:lnTo>
                  <a:lnTo>
                    <a:pt x="952" y="8761"/>
                  </a:lnTo>
                  <a:lnTo>
                    <a:pt x="952" y="2424"/>
                  </a:lnTo>
                  <a:lnTo>
                    <a:pt x="7148" y="9082"/>
                  </a:lnTo>
                  <a:lnTo>
                    <a:pt x="7148" y="335"/>
                  </a:lnTo>
                  <a:lnTo>
                    <a:pt x="6197" y="335"/>
                  </a:lnTo>
                  <a:lnTo>
                    <a:pt x="6197" y="6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1613789" y="10238194"/>
              <a:ext cx="308706" cy="573694"/>
            </a:xfrm>
            <a:custGeom>
              <a:rect b="b" l="l" r="r" t="t"/>
              <a:pathLst>
                <a:path extrusionOk="0" h="8428" w="4463">
                  <a:moveTo>
                    <a:pt x="0" y="1"/>
                  </a:moveTo>
                  <a:lnTo>
                    <a:pt x="0" y="8427"/>
                  </a:lnTo>
                  <a:lnTo>
                    <a:pt x="4462" y="8427"/>
                  </a:lnTo>
                  <a:lnTo>
                    <a:pt x="4462" y="7494"/>
                  </a:lnTo>
                  <a:lnTo>
                    <a:pt x="1008" y="7494"/>
                  </a:lnTo>
                  <a:lnTo>
                    <a:pt x="1008" y="4263"/>
                  </a:lnTo>
                  <a:lnTo>
                    <a:pt x="4462" y="4263"/>
                  </a:lnTo>
                  <a:lnTo>
                    <a:pt x="4462" y="3329"/>
                  </a:lnTo>
                  <a:lnTo>
                    <a:pt x="1008" y="3329"/>
                  </a:lnTo>
                  <a:lnTo>
                    <a:pt x="1008" y="920"/>
                  </a:lnTo>
                  <a:lnTo>
                    <a:pt x="4462" y="920"/>
                  </a:lnTo>
                  <a:lnTo>
                    <a:pt x="4462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1135824" y="10238194"/>
              <a:ext cx="400633" cy="573694"/>
            </a:xfrm>
            <a:custGeom>
              <a:rect b="b" l="l" r="r" t="t"/>
              <a:pathLst>
                <a:path extrusionOk="0" h="8428" w="5792">
                  <a:moveTo>
                    <a:pt x="1" y="1"/>
                  </a:moveTo>
                  <a:lnTo>
                    <a:pt x="1" y="948"/>
                  </a:lnTo>
                  <a:lnTo>
                    <a:pt x="2392" y="948"/>
                  </a:lnTo>
                  <a:lnTo>
                    <a:pt x="2392" y="8427"/>
                  </a:lnTo>
                  <a:lnTo>
                    <a:pt x="3414" y="8427"/>
                  </a:lnTo>
                  <a:lnTo>
                    <a:pt x="3414" y="948"/>
                  </a:lnTo>
                  <a:lnTo>
                    <a:pt x="5791" y="948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4456330" y="10238194"/>
              <a:ext cx="543815" cy="572741"/>
            </a:xfrm>
            <a:custGeom>
              <a:rect b="b" l="l" r="r" t="t"/>
              <a:pathLst>
                <a:path extrusionOk="0" h="8414" w="7862">
                  <a:moveTo>
                    <a:pt x="1" y="1"/>
                  </a:moveTo>
                  <a:lnTo>
                    <a:pt x="3623" y="5084"/>
                  </a:lnTo>
                  <a:lnTo>
                    <a:pt x="3623" y="8413"/>
                  </a:lnTo>
                  <a:lnTo>
                    <a:pt x="4253" y="8413"/>
                  </a:lnTo>
                  <a:lnTo>
                    <a:pt x="4253" y="5071"/>
                  </a:lnTo>
                  <a:lnTo>
                    <a:pt x="7862" y="1"/>
                  </a:lnTo>
                  <a:lnTo>
                    <a:pt x="7120" y="1"/>
                  </a:lnTo>
                  <a:lnTo>
                    <a:pt x="3945" y="452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13933889" y="10238194"/>
              <a:ext cx="450919" cy="572741"/>
            </a:xfrm>
            <a:custGeom>
              <a:rect b="b" l="l" r="r" t="t"/>
              <a:pathLst>
                <a:path extrusionOk="0" h="8414" w="6519">
                  <a:moveTo>
                    <a:pt x="0" y="1"/>
                  </a:moveTo>
                  <a:lnTo>
                    <a:pt x="0" y="586"/>
                  </a:lnTo>
                  <a:lnTo>
                    <a:pt x="2938" y="586"/>
                  </a:lnTo>
                  <a:lnTo>
                    <a:pt x="2938" y="8413"/>
                  </a:lnTo>
                  <a:lnTo>
                    <a:pt x="3567" y="8413"/>
                  </a:lnTo>
                  <a:lnTo>
                    <a:pt x="3567" y="586"/>
                  </a:lnTo>
                  <a:lnTo>
                    <a:pt x="6519" y="586"/>
                  </a:lnTo>
                  <a:lnTo>
                    <a:pt x="6519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3427841" y="10238194"/>
              <a:ext cx="411285" cy="572741"/>
            </a:xfrm>
            <a:custGeom>
              <a:rect b="b" l="l" r="r" t="t"/>
              <a:pathLst>
                <a:path extrusionOk="0" h="8414" w="5946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4611"/>
                  </a:lnTo>
                  <a:lnTo>
                    <a:pt x="5400" y="4611"/>
                  </a:lnTo>
                  <a:lnTo>
                    <a:pt x="5400" y="4026"/>
                  </a:lnTo>
                  <a:lnTo>
                    <a:pt x="630" y="4026"/>
                  </a:lnTo>
                  <a:lnTo>
                    <a:pt x="630" y="586"/>
                  </a:lnTo>
                  <a:lnTo>
                    <a:pt x="5946" y="586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13204353" y="10238194"/>
              <a:ext cx="43646" cy="572741"/>
            </a:xfrm>
            <a:custGeom>
              <a:rect b="b" l="l" r="r" t="t"/>
              <a:pathLst>
                <a:path extrusionOk="0" h="8414" w="631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2650924" y="10238194"/>
              <a:ext cx="412253" cy="572741"/>
            </a:xfrm>
            <a:custGeom>
              <a:rect b="b" l="l" r="r" t="t"/>
              <a:pathLst>
                <a:path extrusionOk="0" h="8414" w="5960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4611"/>
                  </a:lnTo>
                  <a:lnTo>
                    <a:pt x="5414" y="4611"/>
                  </a:lnTo>
                  <a:lnTo>
                    <a:pt x="5414" y="4026"/>
                  </a:lnTo>
                  <a:lnTo>
                    <a:pt x="630" y="4026"/>
                  </a:lnTo>
                  <a:lnTo>
                    <a:pt x="630" y="586"/>
                  </a:lnTo>
                  <a:lnTo>
                    <a:pt x="5960" y="586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-87" y="-5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innehåll">
  <p:cSld name="Rubrik och innehåll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456663" y="195486"/>
            <a:ext cx="8230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960265" y="1221600"/>
            <a:ext cx="77172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10" type="dt"/>
          </p:nvPr>
        </p:nvSpPr>
        <p:spPr>
          <a:xfrm>
            <a:off x="0" y="0"/>
            <a:ext cx="1500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idx="11" type="ftr"/>
          </p:nvPr>
        </p:nvSpPr>
        <p:spPr>
          <a:xfrm>
            <a:off x="0" y="0"/>
            <a:ext cx="1500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5" name="Google Shape;1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>
  <p:cSld name="TITLE_2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648300" y="1882663"/>
            <a:ext cx="784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648300" y="1492600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8" name="Google Shape;18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2" name="Google Shape;192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with subtitle" type="title">
  <p:cSld name="TITLE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>
            <p:ph type="ctrTitle"/>
          </p:nvPr>
        </p:nvSpPr>
        <p:spPr>
          <a:xfrm>
            <a:off x="648300" y="1634500"/>
            <a:ext cx="45702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24"/>
          <p:cNvSpPr txBox="1"/>
          <p:nvPr>
            <p:ph idx="1" type="subTitle"/>
          </p:nvPr>
        </p:nvSpPr>
        <p:spPr>
          <a:xfrm>
            <a:off x="648300" y="1149938"/>
            <a:ext cx="4836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24"/>
          <p:cNvSpPr txBox="1"/>
          <p:nvPr>
            <p:ph idx="2" type="body"/>
          </p:nvPr>
        </p:nvSpPr>
        <p:spPr>
          <a:xfrm>
            <a:off x="5218350" y="931138"/>
            <a:ext cx="2613900" cy="3281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→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24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>
  <p:cSld name="TITLE_2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>
            <p:ph type="ctrTitle"/>
          </p:nvPr>
        </p:nvSpPr>
        <p:spPr>
          <a:xfrm>
            <a:off x="648300" y="1882663"/>
            <a:ext cx="784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648300" y="1492600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posal cover sheet">
  <p:cSld name="TITLE_2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FFFFFF">
              <a:alpha val="43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 txBox="1"/>
          <p:nvPr>
            <p:ph type="ctrTitle"/>
          </p:nvPr>
        </p:nvSpPr>
        <p:spPr>
          <a:xfrm>
            <a:off x="648300" y="1144900"/>
            <a:ext cx="44481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5" name="Google Shape;215;p26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Mono"/>
              <a:buNone/>
              <a:defRPr sz="1200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6" name="Google Shape;216;p26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posal cover light">
  <p:cSld name="TITLE_2_1_1">
    <p:bg>
      <p:bgPr>
        <a:solidFill>
          <a:schemeClr val="dk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595959">
              <a:alpha val="500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 txBox="1"/>
          <p:nvPr>
            <p:ph type="ctrTitle"/>
          </p:nvPr>
        </p:nvSpPr>
        <p:spPr>
          <a:xfrm>
            <a:off x="648300" y="1144900"/>
            <a:ext cx="44481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Mono"/>
              <a:buNone/>
              <a:defRPr sz="1200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2" name="Google Shape;222;p27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TITLE_1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576000" lIns="468000" spcFirstLastPara="1" rIns="2520000" wrap="square" tIns="468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5" name="Google Shape;225;p28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/ Statement">
  <p:cSld name="CUSTOM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161488" y="151388"/>
            <a:ext cx="8820900" cy="4840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720000" lIns="990000" spcFirstLastPara="1" rIns="990000" wrap="square" tIns="13500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→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1137600" y="805363"/>
            <a:ext cx="68703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648300" y="577238"/>
            <a:ext cx="5885700" cy="6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648300" y="577238"/>
            <a:ext cx="6666900" cy="38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8437916" y="4579048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posal cover sheet">
  <p:cSld name="TITLE_2_1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FFFFFF">
              <a:alpha val="43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ctrTitle"/>
          </p:nvPr>
        </p:nvSpPr>
        <p:spPr>
          <a:xfrm>
            <a:off x="648300" y="1144900"/>
            <a:ext cx="44481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Mono"/>
              <a:buNone/>
              <a:defRPr sz="1200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→"/>
              <a:defRPr sz="1600"/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2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subtitle and body">
  <p:cSld name="TITLE_AND_BODY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648300" y="1721225"/>
            <a:ext cx="7847700" cy="28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→"/>
              <a:defRPr sz="1600"/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3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3" type="body"/>
          </p:nvPr>
        </p:nvSpPr>
        <p:spPr>
          <a:xfrm>
            <a:off x="648300" y="1078113"/>
            <a:ext cx="5885700" cy="3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2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indent="-234950" lvl="1" marL="9144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TITLE_AND_BODY_1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4572000" y="151388"/>
            <a:ext cx="4410600" cy="4840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424800" lIns="424800" spcFirstLastPara="1" rIns="424800" wrap="square" tIns="6120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→"/>
              <a:defRPr sz="1400">
                <a:solidFill>
                  <a:schemeClr val="lt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34"/>
          <p:cNvSpPr txBox="1"/>
          <p:nvPr>
            <p:ph type="title"/>
          </p:nvPr>
        </p:nvSpPr>
        <p:spPr>
          <a:xfrm>
            <a:off x="648300" y="577238"/>
            <a:ext cx="35640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1" name="Google Shape;251;p34"/>
          <p:cNvSpPr txBox="1"/>
          <p:nvPr>
            <p:ph idx="2" type="body"/>
          </p:nvPr>
        </p:nvSpPr>
        <p:spPr>
          <a:xfrm>
            <a:off x="648300" y="1805988"/>
            <a:ext cx="3564000" cy="27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Light"/>
              <a:buChar char="→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9pPr>
          </a:lstStyle>
          <a:p/>
        </p:txBody>
      </p:sp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4"/>
          <p:cNvSpPr txBox="1"/>
          <p:nvPr>
            <p:ph idx="3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" name="Google Shape;254;p34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layout 1">
  <p:cSld name="CUSTOM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2886550" y="890888"/>
            <a:ext cx="40683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161550" y="151425"/>
            <a:ext cx="2448900" cy="48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349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"/>
              <a:buChar char="→"/>
              <a:defRPr sz="100">
                <a:solidFill>
                  <a:schemeClr val="lt2"/>
                </a:solidFill>
              </a:defRPr>
            </a:lvl1pPr>
            <a:lvl2pPr indent="-234950" lvl="1" marL="914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2pPr>
            <a:lvl3pPr indent="-23495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3pPr>
            <a:lvl4pPr indent="-23495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4pPr>
            <a:lvl5pPr indent="-23495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5pPr>
            <a:lvl6pPr indent="-23495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6pPr>
            <a:lvl7pPr indent="-23495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7pPr>
            <a:lvl8pPr indent="-23495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8pPr>
            <a:lvl9pPr indent="-23495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9" name="Google Shape;259;p35"/>
          <p:cNvSpPr txBox="1"/>
          <p:nvPr>
            <p:ph idx="2" type="subTitle"/>
          </p:nvPr>
        </p:nvSpPr>
        <p:spPr>
          <a:xfrm>
            <a:off x="2905438" y="577238"/>
            <a:ext cx="4068300" cy="313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0" name="Google Shape;260;p35"/>
          <p:cNvSpPr txBox="1"/>
          <p:nvPr>
            <p:ph idx="3" type="body"/>
          </p:nvPr>
        </p:nvSpPr>
        <p:spPr>
          <a:xfrm>
            <a:off x="3240885" y="2210400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61" name="Google Shape;261;p35"/>
          <p:cNvSpPr txBox="1"/>
          <p:nvPr>
            <p:ph idx="4" type="body"/>
          </p:nvPr>
        </p:nvSpPr>
        <p:spPr>
          <a:xfrm>
            <a:off x="6218850" y="2210400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62" name="Google Shape;262;p35"/>
          <p:cNvSpPr txBox="1"/>
          <p:nvPr>
            <p:ph idx="5" type="body"/>
          </p:nvPr>
        </p:nvSpPr>
        <p:spPr>
          <a:xfrm>
            <a:off x="3240763" y="4036758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63" name="Google Shape;263;p35"/>
          <p:cNvSpPr txBox="1"/>
          <p:nvPr>
            <p:ph idx="6" type="body"/>
          </p:nvPr>
        </p:nvSpPr>
        <p:spPr>
          <a:xfrm>
            <a:off x="6218850" y="4036758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64" name="Google Shape;264;p35"/>
          <p:cNvSpPr txBox="1"/>
          <p:nvPr/>
        </p:nvSpPr>
        <p:spPr>
          <a:xfrm>
            <a:off x="3240875" y="1716814"/>
            <a:ext cx="2088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Bakgrund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3240875" y="3326946"/>
            <a:ext cx="2087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Datakällor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6218850" y="1716814"/>
            <a:ext cx="2277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Teknologier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6218850" y="3326946"/>
            <a:ext cx="2277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Resultat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2886544" y="1705138"/>
            <a:ext cx="281531" cy="281540"/>
          </a:xfrm>
          <a:custGeom>
            <a:rect b="b" l="l" r="r" t="t"/>
            <a:pathLst>
              <a:path extrusionOk="0" h="5995" w="6006">
                <a:moveTo>
                  <a:pt x="463" y="231"/>
                </a:moveTo>
                <a:cubicBezTo>
                  <a:pt x="347" y="231"/>
                  <a:pt x="232" y="347"/>
                  <a:pt x="232" y="462"/>
                </a:cubicBezTo>
                <a:cubicBezTo>
                  <a:pt x="232" y="534"/>
                  <a:pt x="261" y="592"/>
                  <a:pt x="304" y="635"/>
                </a:cubicBezTo>
                <a:lnTo>
                  <a:pt x="607" y="937"/>
                </a:lnTo>
                <a:lnTo>
                  <a:pt x="405" y="937"/>
                </a:lnTo>
                <a:cubicBezTo>
                  <a:pt x="318" y="937"/>
                  <a:pt x="246" y="1009"/>
                  <a:pt x="246" y="1096"/>
                </a:cubicBezTo>
                <a:cubicBezTo>
                  <a:pt x="246" y="1139"/>
                  <a:pt x="261" y="1182"/>
                  <a:pt x="289" y="1211"/>
                </a:cubicBezTo>
                <a:lnTo>
                  <a:pt x="795" y="1715"/>
                </a:lnTo>
                <a:cubicBezTo>
                  <a:pt x="881" y="1802"/>
                  <a:pt x="997" y="1845"/>
                  <a:pt x="1127" y="1845"/>
                </a:cubicBezTo>
                <a:lnTo>
                  <a:pt x="1531" y="1845"/>
                </a:lnTo>
                <a:lnTo>
                  <a:pt x="2844" y="3170"/>
                </a:lnTo>
                <a:cubicBezTo>
                  <a:pt x="2888" y="3214"/>
                  <a:pt x="2945" y="3235"/>
                  <a:pt x="3005" y="3235"/>
                </a:cubicBezTo>
                <a:cubicBezTo>
                  <a:pt x="3065" y="3235"/>
                  <a:pt x="3126" y="3214"/>
                  <a:pt x="3176" y="3170"/>
                </a:cubicBezTo>
                <a:cubicBezTo>
                  <a:pt x="3263" y="3084"/>
                  <a:pt x="3263" y="2940"/>
                  <a:pt x="3176" y="2853"/>
                </a:cubicBezTo>
                <a:cubicBezTo>
                  <a:pt x="3176" y="2839"/>
                  <a:pt x="3176" y="2839"/>
                  <a:pt x="3176" y="2839"/>
                </a:cubicBezTo>
                <a:lnTo>
                  <a:pt x="1848" y="1528"/>
                </a:lnTo>
                <a:lnTo>
                  <a:pt x="1848" y="1125"/>
                </a:lnTo>
                <a:cubicBezTo>
                  <a:pt x="1848" y="995"/>
                  <a:pt x="1805" y="880"/>
                  <a:pt x="1718" y="793"/>
                </a:cubicBezTo>
                <a:lnTo>
                  <a:pt x="1213" y="289"/>
                </a:lnTo>
                <a:cubicBezTo>
                  <a:pt x="1177" y="260"/>
                  <a:pt x="1134" y="246"/>
                  <a:pt x="1092" y="246"/>
                </a:cubicBezTo>
                <a:cubicBezTo>
                  <a:pt x="1051" y="246"/>
                  <a:pt x="1011" y="260"/>
                  <a:pt x="982" y="289"/>
                </a:cubicBezTo>
                <a:cubicBezTo>
                  <a:pt x="953" y="318"/>
                  <a:pt x="939" y="361"/>
                  <a:pt x="939" y="404"/>
                </a:cubicBezTo>
                <a:lnTo>
                  <a:pt x="939" y="606"/>
                </a:lnTo>
                <a:lnTo>
                  <a:pt x="636" y="303"/>
                </a:lnTo>
                <a:cubicBezTo>
                  <a:pt x="593" y="260"/>
                  <a:pt x="535" y="231"/>
                  <a:pt x="463" y="231"/>
                </a:cubicBezTo>
                <a:close/>
                <a:moveTo>
                  <a:pt x="3003" y="1845"/>
                </a:moveTo>
                <a:cubicBezTo>
                  <a:pt x="2960" y="1845"/>
                  <a:pt x="2902" y="1859"/>
                  <a:pt x="2844" y="1874"/>
                </a:cubicBezTo>
                <a:lnTo>
                  <a:pt x="3494" y="2522"/>
                </a:lnTo>
                <a:cubicBezTo>
                  <a:pt x="3624" y="2637"/>
                  <a:pt x="3696" y="2810"/>
                  <a:pt x="3696" y="2998"/>
                </a:cubicBezTo>
                <a:cubicBezTo>
                  <a:pt x="3696" y="3387"/>
                  <a:pt x="3393" y="3689"/>
                  <a:pt x="3003" y="3689"/>
                </a:cubicBezTo>
                <a:cubicBezTo>
                  <a:pt x="2830" y="3689"/>
                  <a:pt x="2657" y="3617"/>
                  <a:pt x="2527" y="3487"/>
                </a:cubicBezTo>
                <a:lnTo>
                  <a:pt x="1877" y="2839"/>
                </a:lnTo>
                <a:cubicBezTo>
                  <a:pt x="1863" y="2897"/>
                  <a:pt x="1848" y="2954"/>
                  <a:pt x="1848" y="2998"/>
                </a:cubicBezTo>
                <a:cubicBezTo>
                  <a:pt x="1848" y="3646"/>
                  <a:pt x="2368" y="4150"/>
                  <a:pt x="3003" y="4150"/>
                </a:cubicBezTo>
                <a:cubicBezTo>
                  <a:pt x="3653" y="4150"/>
                  <a:pt x="4158" y="3646"/>
                  <a:pt x="4158" y="2998"/>
                </a:cubicBezTo>
                <a:cubicBezTo>
                  <a:pt x="4158" y="2364"/>
                  <a:pt x="3653" y="1845"/>
                  <a:pt x="3003" y="1845"/>
                </a:cubicBezTo>
                <a:close/>
                <a:moveTo>
                  <a:pt x="3003" y="923"/>
                </a:moveTo>
                <a:cubicBezTo>
                  <a:pt x="2772" y="923"/>
                  <a:pt x="2541" y="966"/>
                  <a:pt x="2310" y="1053"/>
                </a:cubicBezTo>
                <a:cubicBezTo>
                  <a:pt x="2310" y="1081"/>
                  <a:pt x="2310" y="1096"/>
                  <a:pt x="2310" y="1125"/>
                </a:cubicBezTo>
                <a:lnTo>
                  <a:pt x="2310" y="1341"/>
                </a:lnTo>
                <a:lnTo>
                  <a:pt x="2469" y="1485"/>
                </a:lnTo>
                <a:cubicBezTo>
                  <a:pt x="2642" y="1427"/>
                  <a:pt x="2830" y="1384"/>
                  <a:pt x="3003" y="1384"/>
                </a:cubicBezTo>
                <a:cubicBezTo>
                  <a:pt x="3898" y="1384"/>
                  <a:pt x="4620" y="2119"/>
                  <a:pt x="4620" y="2998"/>
                </a:cubicBezTo>
                <a:cubicBezTo>
                  <a:pt x="4620" y="3891"/>
                  <a:pt x="3898" y="4611"/>
                  <a:pt x="3003" y="4611"/>
                </a:cubicBezTo>
                <a:cubicBezTo>
                  <a:pt x="2123" y="4611"/>
                  <a:pt x="1386" y="3891"/>
                  <a:pt x="1386" y="2998"/>
                </a:cubicBezTo>
                <a:cubicBezTo>
                  <a:pt x="1386" y="2810"/>
                  <a:pt x="1430" y="2637"/>
                  <a:pt x="1487" y="2464"/>
                </a:cubicBezTo>
                <a:lnTo>
                  <a:pt x="1343" y="2306"/>
                </a:lnTo>
                <a:lnTo>
                  <a:pt x="1054" y="2306"/>
                </a:lnTo>
                <a:cubicBezTo>
                  <a:pt x="968" y="2537"/>
                  <a:pt x="939" y="2767"/>
                  <a:pt x="925" y="2998"/>
                </a:cubicBezTo>
                <a:cubicBezTo>
                  <a:pt x="925" y="4150"/>
                  <a:pt x="1863" y="5072"/>
                  <a:pt x="3003" y="5072"/>
                </a:cubicBezTo>
                <a:cubicBezTo>
                  <a:pt x="4158" y="5072"/>
                  <a:pt x="5082" y="4150"/>
                  <a:pt x="5082" y="2998"/>
                </a:cubicBezTo>
                <a:cubicBezTo>
                  <a:pt x="5082" y="1859"/>
                  <a:pt x="4158" y="923"/>
                  <a:pt x="3003" y="923"/>
                </a:cubicBezTo>
                <a:close/>
                <a:moveTo>
                  <a:pt x="3003" y="1"/>
                </a:moveTo>
                <a:cubicBezTo>
                  <a:pt x="2585" y="1"/>
                  <a:pt x="2195" y="102"/>
                  <a:pt x="1834" y="246"/>
                </a:cubicBezTo>
                <a:lnTo>
                  <a:pt x="2050" y="462"/>
                </a:lnTo>
                <a:cubicBezTo>
                  <a:pt x="2094" y="519"/>
                  <a:pt x="2137" y="563"/>
                  <a:pt x="2166" y="620"/>
                </a:cubicBezTo>
                <a:cubicBezTo>
                  <a:pt x="2440" y="519"/>
                  <a:pt x="2729" y="476"/>
                  <a:pt x="3003" y="462"/>
                </a:cubicBezTo>
                <a:cubicBezTo>
                  <a:pt x="4418" y="462"/>
                  <a:pt x="5544" y="1600"/>
                  <a:pt x="5544" y="2998"/>
                </a:cubicBezTo>
                <a:cubicBezTo>
                  <a:pt x="5544" y="4409"/>
                  <a:pt x="4418" y="5533"/>
                  <a:pt x="3003" y="5533"/>
                </a:cubicBezTo>
                <a:cubicBezTo>
                  <a:pt x="1603" y="5533"/>
                  <a:pt x="463" y="4409"/>
                  <a:pt x="463" y="2998"/>
                </a:cubicBezTo>
                <a:cubicBezTo>
                  <a:pt x="463" y="2709"/>
                  <a:pt x="520" y="2421"/>
                  <a:pt x="621" y="2162"/>
                </a:cubicBezTo>
                <a:cubicBezTo>
                  <a:pt x="564" y="2133"/>
                  <a:pt x="520" y="2090"/>
                  <a:pt x="463" y="2047"/>
                </a:cubicBezTo>
                <a:lnTo>
                  <a:pt x="246" y="1831"/>
                </a:lnTo>
                <a:cubicBezTo>
                  <a:pt x="87" y="2191"/>
                  <a:pt x="1" y="2594"/>
                  <a:pt x="1" y="2998"/>
                </a:cubicBezTo>
                <a:cubicBezTo>
                  <a:pt x="1" y="4654"/>
                  <a:pt x="1358" y="5994"/>
                  <a:pt x="3003" y="5994"/>
                </a:cubicBezTo>
                <a:cubicBezTo>
                  <a:pt x="4663" y="5994"/>
                  <a:pt x="6006" y="4654"/>
                  <a:pt x="6006" y="2998"/>
                </a:cubicBezTo>
                <a:cubicBezTo>
                  <a:pt x="6006" y="1355"/>
                  <a:pt x="4663" y="1"/>
                  <a:pt x="30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2905438" y="3320409"/>
            <a:ext cx="243747" cy="236445"/>
          </a:xfrm>
          <a:custGeom>
            <a:rect b="b" l="l" r="r" t="t"/>
            <a:pathLst>
              <a:path extrusionOk="0" h="5364" w="5432">
                <a:moveTo>
                  <a:pt x="225" y="0"/>
                </a:moveTo>
                <a:cubicBezTo>
                  <a:pt x="99" y="0"/>
                  <a:pt x="0" y="98"/>
                  <a:pt x="0" y="224"/>
                </a:cubicBezTo>
                <a:cubicBezTo>
                  <a:pt x="0" y="294"/>
                  <a:pt x="28" y="350"/>
                  <a:pt x="71" y="392"/>
                </a:cubicBezTo>
                <a:lnTo>
                  <a:pt x="845" y="1146"/>
                </a:lnTo>
                <a:cubicBezTo>
                  <a:pt x="887" y="1188"/>
                  <a:pt x="901" y="1243"/>
                  <a:pt x="901" y="1313"/>
                </a:cubicBezTo>
                <a:lnTo>
                  <a:pt x="901" y="2459"/>
                </a:lnTo>
                <a:lnTo>
                  <a:pt x="225" y="2459"/>
                </a:lnTo>
                <a:lnTo>
                  <a:pt x="1126" y="3353"/>
                </a:lnTo>
                <a:lnTo>
                  <a:pt x="2026" y="2459"/>
                </a:lnTo>
                <a:lnTo>
                  <a:pt x="1351" y="2459"/>
                </a:lnTo>
                <a:lnTo>
                  <a:pt x="1351" y="1313"/>
                </a:lnTo>
                <a:cubicBezTo>
                  <a:pt x="1351" y="1132"/>
                  <a:pt x="1281" y="964"/>
                  <a:pt x="1154" y="838"/>
                </a:cubicBezTo>
                <a:lnTo>
                  <a:pt x="394" y="70"/>
                </a:lnTo>
                <a:cubicBezTo>
                  <a:pt x="352" y="28"/>
                  <a:pt x="296" y="0"/>
                  <a:pt x="225" y="0"/>
                </a:cubicBezTo>
                <a:close/>
                <a:moveTo>
                  <a:pt x="5178" y="0"/>
                </a:moveTo>
                <a:cubicBezTo>
                  <a:pt x="5122" y="0"/>
                  <a:pt x="5066" y="28"/>
                  <a:pt x="5024" y="70"/>
                </a:cubicBezTo>
                <a:lnTo>
                  <a:pt x="4264" y="838"/>
                </a:lnTo>
                <a:cubicBezTo>
                  <a:pt x="4137" y="964"/>
                  <a:pt x="4053" y="1132"/>
                  <a:pt x="4053" y="1313"/>
                </a:cubicBezTo>
                <a:lnTo>
                  <a:pt x="4053" y="2459"/>
                </a:lnTo>
                <a:lnTo>
                  <a:pt x="3377" y="2459"/>
                </a:lnTo>
                <a:lnTo>
                  <a:pt x="4278" y="3353"/>
                </a:lnTo>
                <a:lnTo>
                  <a:pt x="5178" y="2459"/>
                </a:lnTo>
                <a:lnTo>
                  <a:pt x="4503" y="2459"/>
                </a:lnTo>
                <a:lnTo>
                  <a:pt x="4503" y="1313"/>
                </a:lnTo>
                <a:cubicBezTo>
                  <a:pt x="4503" y="1243"/>
                  <a:pt x="4531" y="1188"/>
                  <a:pt x="4573" y="1146"/>
                </a:cubicBezTo>
                <a:lnTo>
                  <a:pt x="5347" y="392"/>
                </a:lnTo>
                <a:cubicBezTo>
                  <a:pt x="5432" y="308"/>
                  <a:pt x="5432" y="154"/>
                  <a:pt x="5347" y="70"/>
                </a:cubicBezTo>
                <a:cubicBezTo>
                  <a:pt x="5305" y="28"/>
                  <a:pt x="5249" y="0"/>
                  <a:pt x="5178" y="0"/>
                </a:cubicBezTo>
                <a:close/>
                <a:moveTo>
                  <a:pt x="2702" y="0"/>
                </a:moveTo>
                <a:cubicBezTo>
                  <a:pt x="2575" y="0"/>
                  <a:pt x="2477" y="112"/>
                  <a:pt x="2477" y="224"/>
                </a:cubicBezTo>
                <a:lnTo>
                  <a:pt x="2477" y="3353"/>
                </a:lnTo>
                <a:lnTo>
                  <a:pt x="1801" y="3353"/>
                </a:lnTo>
                <a:lnTo>
                  <a:pt x="2702" y="4246"/>
                </a:lnTo>
                <a:lnTo>
                  <a:pt x="3602" y="3353"/>
                </a:lnTo>
                <a:lnTo>
                  <a:pt x="2927" y="3353"/>
                </a:lnTo>
                <a:lnTo>
                  <a:pt x="2927" y="224"/>
                </a:lnTo>
                <a:cubicBezTo>
                  <a:pt x="2941" y="112"/>
                  <a:pt x="2843" y="0"/>
                  <a:pt x="2716" y="0"/>
                </a:cubicBezTo>
                <a:close/>
                <a:moveTo>
                  <a:pt x="225" y="4023"/>
                </a:moveTo>
                <a:cubicBezTo>
                  <a:pt x="99" y="4023"/>
                  <a:pt x="0" y="4135"/>
                  <a:pt x="0" y="4246"/>
                </a:cubicBezTo>
                <a:lnTo>
                  <a:pt x="0" y="4917"/>
                </a:lnTo>
                <a:cubicBezTo>
                  <a:pt x="0" y="5168"/>
                  <a:pt x="211" y="5364"/>
                  <a:pt x="451" y="5364"/>
                </a:cubicBezTo>
                <a:lnTo>
                  <a:pt x="4953" y="5364"/>
                </a:lnTo>
                <a:cubicBezTo>
                  <a:pt x="5206" y="5364"/>
                  <a:pt x="5403" y="5168"/>
                  <a:pt x="5403" y="4917"/>
                </a:cubicBezTo>
                <a:lnTo>
                  <a:pt x="5403" y="4246"/>
                </a:lnTo>
                <a:cubicBezTo>
                  <a:pt x="5417" y="4135"/>
                  <a:pt x="5319" y="4023"/>
                  <a:pt x="5192" y="4023"/>
                </a:cubicBezTo>
                <a:cubicBezTo>
                  <a:pt x="5066" y="4023"/>
                  <a:pt x="4967" y="4121"/>
                  <a:pt x="4953" y="4246"/>
                </a:cubicBezTo>
                <a:lnTo>
                  <a:pt x="4953" y="4917"/>
                </a:lnTo>
                <a:lnTo>
                  <a:pt x="451" y="4917"/>
                </a:lnTo>
                <a:lnTo>
                  <a:pt x="451" y="4246"/>
                </a:lnTo>
                <a:cubicBezTo>
                  <a:pt x="465" y="4135"/>
                  <a:pt x="366" y="4023"/>
                  <a:pt x="239" y="40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/>
          <p:nvPr/>
        </p:nvSpPr>
        <p:spPr>
          <a:xfrm>
            <a:off x="5862519" y="1665000"/>
            <a:ext cx="285609" cy="285617"/>
          </a:xfrm>
          <a:custGeom>
            <a:rect b="b" l="l" r="r" t="t"/>
            <a:pathLst>
              <a:path extrusionOk="0" h="5995" w="6093">
                <a:moveTo>
                  <a:pt x="4158" y="1384"/>
                </a:moveTo>
                <a:cubicBezTo>
                  <a:pt x="3913" y="1384"/>
                  <a:pt x="3696" y="1586"/>
                  <a:pt x="3696" y="1845"/>
                </a:cubicBezTo>
                <a:cubicBezTo>
                  <a:pt x="3682" y="2090"/>
                  <a:pt x="3884" y="2306"/>
                  <a:pt x="4144" y="2306"/>
                </a:cubicBezTo>
                <a:lnTo>
                  <a:pt x="4158" y="2306"/>
                </a:lnTo>
                <a:cubicBezTo>
                  <a:pt x="4418" y="2306"/>
                  <a:pt x="4620" y="2090"/>
                  <a:pt x="4620" y="1845"/>
                </a:cubicBezTo>
                <a:cubicBezTo>
                  <a:pt x="4605" y="1600"/>
                  <a:pt x="4418" y="1398"/>
                  <a:pt x="4158" y="1384"/>
                </a:cubicBezTo>
                <a:close/>
                <a:moveTo>
                  <a:pt x="4158" y="923"/>
                </a:moveTo>
                <a:cubicBezTo>
                  <a:pt x="4678" y="923"/>
                  <a:pt x="5082" y="1341"/>
                  <a:pt x="5082" y="1845"/>
                </a:cubicBezTo>
                <a:cubicBezTo>
                  <a:pt x="5082" y="2364"/>
                  <a:pt x="4678" y="2767"/>
                  <a:pt x="4158" y="2767"/>
                </a:cubicBezTo>
                <a:cubicBezTo>
                  <a:pt x="3653" y="2767"/>
                  <a:pt x="3234" y="2364"/>
                  <a:pt x="3234" y="1845"/>
                </a:cubicBezTo>
                <a:cubicBezTo>
                  <a:pt x="3234" y="1341"/>
                  <a:pt x="3653" y="923"/>
                  <a:pt x="4158" y="923"/>
                </a:cubicBezTo>
                <a:close/>
                <a:moveTo>
                  <a:pt x="4115" y="1"/>
                </a:moveTo>
                <a:cubicBezTo>
                  <a:pt x="4057" y="1"/>
                  <a:pt x="3999" y="58"/>
                  <a:pt x="3999" y="116"/>
                </a:cubicBezTo>
                <a:lnTo>
                  <a:pt x="3985" y="203"/>
                </a:lnTo>
                <a:cubicBezTo>
                  <a:pt x="3985" y="289"/>
                  <a:pt x="3913" y="375"/>
                  <a:pt x="3812" y="390"/>
                </a:cubicBezTo>
                <a:cubicBezTo>
                  <a:pt x="3783" y="404"/>
                  <a:pt x="3768" y="404"/>
                  <a:pt x="3739" y="419"/>
                </a:cubicBezTo>
                <a:cubicBezTo>
                  <a:pt x="3721" y="425"/>
                  <a:pt x="3702" y="428"/>
                  <a:pt x="3682" y="428"/>
                </a:cubicBezTo>
                <a:cubicBezTo>
                  <a:pt x="3612" y="428"/>
                  <a:pt x="3539" y="389"/>
                  <a:pt x="3494" y="332"/>
                </a:cubicBezTo>
                <a:lnTo>
                  <a:pt x="3436" y="260"/>
                </a:lnTo>
                <a:cubicBezTo>
                  <a:pt x="3418" y="232"/>
                  <a:pt x="3381" y="216"/>
                  <a:pt x="3346" y="216"/>
                </a:cubicBezTo>
                <a:cubicBezTo>
                  <a:pt x="3326" y="216"/>
                  <a:pt x="3307" y="221"/>
                  <a:pt x="3292" y="231"/>
                </a:cubicBezTo>
                <a:lnTo>
                  <a:pt x="3191" y="275"/>
                </a:lnTo>
                <a:cubicBezTo>
                  <a:pt x="3148" y="303"/>
                  <a:pt x="3119" y="375"/>
                  <a:pt x="3148" y="433"/>
                </a:cubicBezTo>
                <a:lnTo>
                  <a:pt x="3191" y="505"/>
                </a:lnTo>
                <a:cubicBezTo>
                  <a:pt x="3220" y="592"/>
                  <a:pt x="3205" y="707"/>
                  <a:pt x="3133" y="764"/>
                </a:cubicBezTo>
                <a:cubicBezTo>
                  <a:pt x="3119" y="779"/>
                  <a:pt x="3090" y="808"/>
                  <a:pt x="3075" y="822"/>
                </a:cubicBezTo>
                <a:cubicBezTo>
                  <a:pt x="3036" y="871"/>
                  <a:pt x="2969" y="894"/>
                  <a:pt x="2904" y="894"/>
                </a:cubicBezTo>
                <a:cubicBezTo>
                  <a:pt x="2873" y="894"/>
                  <a:pt x="2843" y="889"/>
                  <a:pt x="2816" y="880"/>
                </a:cubicBezTo>
                <a:lnTo>
                  <a:pt x="2729" y="836"/>
                </a:lnTo>
                <a:cubicBezTo>
                  <a:pt x="2717" y="828"/>
                  <a:pt x="2702" y="825"/>
                  <a:pt x="2687" y="825"/>
                </a:cubicBezTo>
                <a:cubicBezTo>
                  <a:pt x="2649" y="825"/>
                  <a:pt x="2605" y="849"/>
                  <a:pt x="2585" y="880"/>
                </a:cubicBezTo>
                <a:lnTo>
                  <a:pt x="2541" y="981"/>
                </a:lnTo>
                <a:cubicBezTo>
                  <a:pt x="2512" y="1024"/>
                  <a:pt x="2527" y="1096"/>
                  <a:pt x="2570" y="1125"/>
                </a:cubicBezTo>
                <a:lnTo>
                  <a:pt x="2642" y="1182"/>
                </a:lnTo>
                <a:cubicBezTo>
                  <a:pt x="2714" y="1240"/>
                  <a:pt x="2758" y="1341"/>
                  <a:pt x="2729" y="1427"/>
                </a:cubicBezTo>
                <a:cubicBezTo>
                  <a:pt x="2714" y="1456"/>
                  <a:pt x="2714" y="1470"/>
                  <a:pt x="2700" y="1499"/>
                </a:cubicBezTo>
                <a:cubicBezTo>
                  <a:pt x="2686" y="1600"/>
                  <a:pt x="2599" y="1672"/>
                  <a:pt x="2512" y="1672"/>
                </a:cubicBezTo>
                <a:lnTo>
                  <a:pt x="2426" y="1686"/>
                </a:lnTo>
                <a:cubicBezTo>
                  <a:pt x="2368" y="1686"/>
                  <a:pt x="2310" y="1744"/>
                  <a:pt x="2310" y="1802"/>
                </a:cubicBezTo>
                <a:lnTo>
                  <a:pt x="2310" y="1903"/>
                </a:lnTo>
                <a:cubicBezTo>
                  <a:pt x="2310" y="1960"/>
                  <a:pt x="2368" y="2018"/>
                  <a:pt x="2426" y="2018"/>
                </a:cubicBezTo>
                <a:lnTo>
                  <a:pt x="2512" y="2032"/>
                </a:lnTo>
                <a:cubicBezTo>
                  <a:pt x="2599" y="2032"/>
                  <a:pt x="2686" y="2104"/>
                  <a:pt x="2700" y="2205"/>
                </a:cubicBezTo>
                <a:cubicBezTo>
                  <a:pt x="2714" y="2234"/>
                  <a:pt x="2714" y="2248"/>
                  <a:pt x="2729" y="2277"/>
                </a:cubicBezTo>
                <a:cubicBezTo>
                  <a:pt x="2758" y="2364"/>
                  <a:pt x="2714" y="2464"/>
                  <a:pt x="2642" y="2522"/>
                </a:cubicBezTo>
                <a:lnTo>
                  <a:pt x="2570" y="2580"/>
                </a:lnTo>
                <a:cubicBezTo>
                  <a:pt x="2527" y="2609"/>
                  <a:pt x="2512" y="2681"/>
                  <a:pt x="2541" y="2724"/>
                </a:cubicBezTo>
                <a:lnTo>
                  <a:pt x="2585" y="2825"/>
                </a:lnTo>
                <a:cubicBezTo>
                  <a:pt x="2605" y="2856"/>
                  <a:pt x="2649" y="2879"/>
                  <a:pt x="2693" y="2879"/>
                </a:cubicBezTo>
                <a:cubicBezTo>
                  <a:pt x="2710" y="2879"/>
                  <a:pt x="2727" y="2876"/>
                  <a:pt x="2743" y="2868"/>
                </a:cubicBezTo>
                <a:lnTo>
                  <a:pt x="2816" y="2825"/>
                </a:lnTo>
                <a:cubicBezTo>
                  <a:pt x="2843" y="2816"/>
                  <a:pt x="2873" y="2811"/>
                  <a:pt x="2904" y="2811"/>
                </a:cubicBezTo>
                <a:cubicBezTo>
                  <a:pt x="2969" y="2811"/>
                  <a:pt x="3036" y="2833"/>
                  <a:pt x="3075" y="2882"/>
                </a:cubicBezTo>
                <a:cubicBezTo>
                  <a:pt x="3090" y="2897"/>
                  <a:pt x="3119" y="2926"/>
                  <a:pt x="3133" y="2940"/>
                </a:cubicBezTo>
                <a:cubicBezTo>
                  <a:pt x="3205" y="2998"/>
                  <a:pt x="3220" y="3113"/>
                  <a:pt x="3191" y="3199"/>
                </a:cubicBezTo>
                <a:lnTo>
                  <a:pt x="3148" y="3271"/>
                </a:lnTo>
                <a:cubicBezTo>
                  <a:pt x="3119" y="3329"/>
                  <a:pt x="3148" y="3401"/>
                  <a:pt x="3191" y="3430"/>
                </a:cubicBezTo>
                <a:lnTo>
                  <a:pt x="3292" y="3473"/>
                </a:lnTo>
                <a:cubicBezTo>
                  <a:pt x="3307" y="3483"/>
                  <a:pt x="3326" y="3488"/>
                  <a:pt x="3346" y="3488"/>
                </a:cubicBezTo>
                <a:cubicBezTo>
                  <a:pt x="3381" y="3488"/>
                  <a:pt x="3418" y="3472"/>
                  <a:pt x="3436" y="3444"/>
                </a:cubicBezTo>
                <a:lnTo>
                  <a:pt x="3494" y="3372"/>
                </a:lnTo>
                <a:cubicBezTo>
                  <a:pt x="3539" y="3316"/>
                  <a:pt x="3612" y="3277"/>
                  <a:pt x="3682" y="3277"/>
                </a:cubicBezTo>
                <a:cubicBezTo>
                  <a:pt x="3702" y="3277"/>
                  <a:pt x="3721" y="3280"/>
                  <a:pt x="3739" y="3286"/>
                </a:cubicBezTo>
                <a:cubicBezTo>
                  <a:pt x="3768" y="3300"/>
                  <a:pt x="3783" y="3300"/>
                  <a:pt x="3812" y="3315"/>
                </a:cubicBezTo>
                <a:cubicBezTo>
                  <a:pt x="3913" y="3329"/>
                  <a:pt x="3985" y="3415"/>
                  <a:pt x="3985" y="3502"/>
                </a:cubicBezTo>
                <a:lnTo>
                  <a:pt x="3999" y="3588"/>
                </a:lnTo>
                <a:cubicBezTo>
                  <a:pt x="3999" y="3646"/>
                  <a:pt x="4057" y="3689"/>
                  <a:pt x="4115" y="3689"/>
                </a:cubicBezTo>
                <a:lnTo>
                  <a:pt x="4216" y="3689"/>
                </a:lnTo>
                <a:cubicBezTo>
                  <a:pt x="4273" y="3689"/>
                  <a:pt x="4331" y="3646"/>
                  <a:pt x="4331" y="3588"/>
                </a:cubicBezTo>
                <a:lnTo>
                  <a:pt x="4346" y="3502"/>
                </a:lnTo>
                <a:cubicBezTo>
                  <a:pt x="4346" y="3415"/>
                  <a:pt x="4418" y="3329"/>
                  <a:pt x="4519" y="3315"/>
                </a:cubicBezTo>
                <a:cubicBezTo>
                  <a:pt x="4548" y="3300"/>
                  <a:pt x="4562" y="3300"/>
                  <a:pt x="4591" y="3286"/>
                </a:cubicBezTo>
                <a:cubicBezTo>
                  <a:pt x="4610" y="3280"/>
                  <a:pt x="4629" y="3277"/>
                  <a:pt x="4648" y="3277"/>
                </a:cubicBezTo>
                <a:cubicBezTo>
                  <a:pt x="4719" y="3277"/>
                  <a:pt x="4791" y="3316"/>
                  <a:pt x="4836" y="3372"/>
                </a:cubicBezTo>
                <a:lnTo>
                  <a:pt x="4894" y="3444"/>
                </a:lnTo>
                <a:cubicBezTo>
                  <a:pt x="4913" y="3472"/>
                  <a:pt x="4949" y="3488"/>
                  <a:pt x="4985" y="3488"/>
                </a:cubicBezTo>
                <a:cubicBezTo>
                  <a:pt x="5004" y="3488"/>
                  <a:pt x="5023" y="3483"/>
                  <a:pt x="5038" y="3473"/>
                </a:cubicBezTo>
                <a:lnTo>
                  <a:pt x="5140" y="3430"/>
                </a:lnTo>
                <a:cubicBezTo>
                  <a:pt x="5183" y="3401"/>
                  <a:pt x="5212" y="3329"/>
                  <a:pt x="5183" y="3271"/>
                </a:cubicBezTo>
                <a:lnTo>
                  <a:pt x="5140" y="3199"/>
                </a:lnTo>
                <a:cubicBezTo>
                  <a:pt x="5111" y="3113"/>
                  <a:pt x="5125" y="2998"/>
                  <a:pt x="5197" y="2940"/>
                </a:cubicBezTo>
                <a:cubicBezTo>
                  <a:pt x="5212" y="2926"/>
                  <a:pt x="5241" y="2897"/>
                  <a:pt x="5255" y="2882"/>
                </a:cubicBezTo>
                <a:cubicBezTo>
                  <a:pt x="5294" y="2833"/>
                  <a:pt x="5361" y="2811"/>
                  <a:pt x="5427" y="2811"/>
                </a:cubicBezTo>
                <a:cubicBezTo>
                  <a:pt x="5457" y="2811"/>
                  <a:pt x="5487" y="2816"/>
                  <a:pt x="5515" y="2825"/>
                </a:cubicBezTo>
                <a:lnTo>
                  <a:pt x="5587" y="2868"/>
                </a:lnTo>
                <a:cubicBezTo>
                  <a:pt x="5601" y="2871"/>
                  <a:pt x="5617" y="2873"/>
                  <a:pt x="5632" y="2873"/>
                </a:cubicBezTo>
                <a:cubicBezTo>
                  <a:pt x="5678" y="2873"/>
                  <a:pt x="5724" y="2857"/>
                  <a:pt x="5746" y="2825"/>
                </a:cubicBezTo>
                <a:lnTo>
                  <a:pt x="5789" y="2724"/>
                </a:lnTo>
                <a:cubicBezTo>
                  <a:pt x="5818" y="2681"/>
                  <a:pt x="5804" y="2609"/>
                  <a:pt x="5760" y="2580"/>
                </a:cubicBezTo>
                <a:lnTo>
                  <a:pt x="5688" y="2522"/>
                </a:lnTo>
                <a:cubicBezTo>
                  <a:pt x="5616" y="2464"/>
                  <a:pt x="5573" y="2364"/>
                  <a:pt x="5601" y="2277"/>
                </a:cubicBezTo>
                <a:cubicBezTo>
                  <a:pt x="5616" y="2248"/>
                  <a:pt x="5616" y="2234"/>
                  <a:pt x="5616" y="2205"/>
                </a:cubicBezTo>
                <a:cubicBezTo>
                  <a:pt x="5645" y="2104"/>
                  <a:pt x="5731" y="2032"/>
                  <a:pt x="5818" y="2032"/>
                </a:cubicBezTo>
                <a:lnTo>
                  <a:pt x="5905" y="2018"/>
                </a:lnTo>
                <a:cubicBezTo>
                  <a:pt x="5962" y="2018"/>
                  <a:pt x="6006" y="1960"/>
                  <a:pt x="6006" y="1903"/>
                </a:cubicBezTo>
                <a:lnTo>
                  <a:pt x="6006" y="1802"/>
                </a:lnTo>
                <a:cubicBezTo>
                  <a:pt x="6006" y="1744"/>
                  <a:pt x="5962" y="1686"/>
                  <a:pt x="5905" y="1686"/>
                </a:cubicBezTo>
                <a:lnTo>
                  <a:pt x="5818" y="1672"/>
                </a:lnTo>
                <a:cubicBezTo>
                  <a:pt x="5731" y="1672"/>
                  <a:pt x="5645" y="1600"/>
                  <a:pt x="5616" y="1499"/>
                </a:cubicBezTo>
                <a:cubicBezTo>
                  <a:pt x="5616" y="1470"/>
                  <a:pt x="5616" y="1456"/>
                  <a:pt x="5601" y="1427"/>
                </a:cubicBezTo>
                <a:cubicBezTo>
                  <a:pt x="5573" y="1341"/>
                  <a:pt x="5616" y="1240"/>
                  <a:pt x="5688" y="1182"/>
                </a:cubicBezTo>
                <a:lnTo>
                  <a:pt x="5760" y="1125"/>
                </a:lnTo>
                <a:cubicBezTo>
                  <a:pt x="5804" y="1096"/>
                  <a:pt x="5818" y="1024"/>
                  <a:pt x="5789" y="981"/>
                </a:cubicBezTo>
                <a:lnTo>
                  <a:pt x="5746" y="880"/>
                </a:lnTo>
                <a:cubicBezTo>
                  <a:pt x="5725" y="849"/>
                  <a:pt x="5682" y="825"/>
                  <a:pt x="5638" y="825"/>
                </a:cubicBezTo>
                <a:cubicBezTo>
                  <a:pt x="5620" y="825"/>
                  <a:pt x="5603" y="828"/>
                  <a:pt x="5587" y="836"/>
                </a:cubicBezTo>
                <a:lnTo>
                  <a:pt x="5515" y="880"/>
                </a:lnTo>
                <a:cubicBezTo>
                  <a:pt x="5487" y="889"/>
                  <a:pt x="5457" y="894"/>
                  <a:pt x="5427" y="894"/>
                </a:cubicBezTo>
                <a:cubicBezTo>
                  <a:pt x="5361" y="894"/>
                  <a:pt x="5294" y="871"/>
                  <a:pt x="5255" y="822"/>
                </a:cubicBezTo>
                <a:cubicBezTo>
                  <a:pt x="5241" y="808"/>
                  <a:pt x="5212" y="779"/>
                  <a:pt x="5197" y="764"/>
                </a:cubicBezTo>
                <a:cubicBezTo>
                  <a:pt x="5125" y="707"/>
                  <a:pt x="5111" y="592"/>
                  <a:pt x="5140" y="505"/>
                </a:cubicBezTo>
                <a:lnTo>
                  <a:pt x="5183" y="433"/>
                </a:lnTo>
                <a:cubicBezTo>
                  <a:pt x="5197" y="375"/>
                  <a:pt x="5183" y="303"/>
                  <a:pt x="5125" y="275"/>
                </a:cubicBezTo>
                <a:lnTo>
                  <a:pt x="5038" y="231"/>
                </a:lnTo>
                <a:cubicBezTo>
                  <a:pt x="5023" y="221"/>
                  <a:pt x="5004" y="216"/>
                  <a:pt x="4985" y="216"/>
                </a:cubicBezTo>
                <a:cubicBezTo>
                  <a:pt x="4949" y="216"/>
                  <a:pt x="4913" y="232"/>
                  <a:pt x="4894" y="260"/>
                </a:cubicBezTo>
                <a:lnTo>
                  <a:pt x="4836" y="332"/>
                </a:lnTo>
                <a:cubicBezTo>
                  <a:pt x="4791" y="389"/>
                  <a:pt x="4719" y="428"/>
                  <a:pt x="4648" y="428"/>
                </a:cubicBezTo>
                <a:cubicBezTo>
                  <a:pt x="4629" y="428"/>
                  <a:pt x="4610" y="425"/>
                  <a:pt x="4591" y="419"/>
                </a:cubicBezTo>
                <a:cubicBezTo>
                  <a:pt x="4562" y="404"/>
                  <a:pt x="4548" y="404"/>
                  <a:pt x="4519" y="390"/>
                </a:cubicBezTo>
                <a:cubicBezTo>
                  <a:pt x="4418" y="375"/>
                  <a:pt x="4346" y="289"/>
                  <a:pt x="4346" y="203"/>
                </a:cubicBezTo>
                <a:lnTo>
                  <a:pt x="4331" y="116"/>
                </a:lnTo>
                <a:cubicBezTo>
                  <a:pt x="4317" y="58"/>
                  <a:pt x="4273" y="1"/>
                  <a:pt x="4216" y="1"/>
                </a:cubicBezTo>
                <a:close/>
                <a:moveTo>
                  <a:pt x="1386" y="3228"/>
                </a:moveTo>
                <a:cubicBezTo>
                  <a:pt x="1300" y="3228"/>
                  <a:pt x="1213" y="3257"/>
                  <a:pt x="1141" y="3286"/>
                </a:cubicBezTo>
                <a:lnTo>
                  <a:pt x="1" y="3689"/>
                </a:lnTo>
                <a:lnTo>
                  <a:pt x="1" y="5533"/>
                </a:lnTo>
                <a:lnTo>
                  <a:pt x="982" y="5115"/>
                </a:lnTo>
                <a:cubicBezTo>
                  <a:pt x="1040" y="5094"/>
                  <a:pt x="1101" y="5083"/>
                  <a:pt x="1163" y="5083"/>
                </a:cubicBezTo>
                <a:cubicBezTo>
                  <a:pt x="1224" y="5083"/>
                  <a:pt x="1285" y="5094"/>
                  <a:pt x="1343" y="5115"/>
                </a:cubicBezTo>
                <a:lnTo>
                  <a:pt x="3436" y="5965"/>
                </a:lnTo>
                <a:cubicBezTo>
                  <a:pt x="3480" y="5994"/>
                  <a:pt x="3537" y="5994"/>
                  <a:pt x="3581" y="5994"/>
                </a:cubicBezTo>
                <a:cubicBezTo>
                  <a:pt x="3653" y="5994"/>
                  <a:pt x="3710" y="5980"/>
                  <a:pt x="3754" y="5951"/>
                </a:cubicBezTo>
                <a:lnTo>
                  <a:pt x="5832" y="4798"/>
                </a:lnTo>
                <a:cubicBezTo>
                  <a:pt x="6006" y="4726"/>
                  <a:pt x="6092" y="4525"/>
                  <a:pt x="6020" y="4352"/>
                </a:cubicBezTo>
                <a:cubicBezTo>
                  <a:pt x="5954" y="4221"/>
                  <a:pt x="5822" y="4139"/>
                  <a:pt x="5686" y="4139"/>
                </a:cubicBezTo>
                <a:cubicBezTo>
                  <a:pt x="5643" y="4139"/>
                  <a:pt x="5600" y="4147"/>
                  <a:pt x="5558" y="4165"/>
                </a:cubicBezTo>
                <a:cubicBezTo>
                  <a:pt x="5544" y="4179"/>
                  <a:pt x="5529" y="4179"/>
                  <a:pt x="5515" y="4193"/>
                </a:cubicBezTo>
                <a:lnTo>
                  <a:pt x="3927" y="4842"/>
                </a:lnTo>
                <a:lnTo>
                  <a:pt x="3581" y="4842"/>
                </a:lnTo>
                <a:cubicBezTo>
                  <a:pt x="3783" y="4842"/>
                  <a:pt x="3927" y="4698"/>
                  <a:pt x="3927" y="4496"/>
                </a:cubicBezTo>
                <a:cubicBezTo>
                  <a:pt x="3927" y="4352"/>
                  <a:pt x="3840" y="4222"/>
                  <a:pt x="3696" y="4179"/>
                </a:cubicBezTo>
                <a:lnTo>
                  <a:pt x="1690" y="3300"/>
                </a:lnTo>
                <a:cubicBezTo>
                  <a:pt x="1589" y="3257"/>
                  <a:pt x="1488" y="3228"/>
                  <a:pt x="1386" y="3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5875388" y="3281289"/>
            <a:ext cx="259875" cy="275560"/>
          </a:xfrm>
          <a:custGeom>
            <a:rect b="b" l="l" r="r" t="t"/>
            <a:pathLst>
              <a:path extrusionOk="0" h="5995" w="5544">
                <a:moveTo>
                  <a:pt x="2772" y="1"/>
                </a:moveTo>
                <a:cubicBezTo>
                  <a:pt x="2656" y="1"/>
                  <a:pt x="2541" y="116"/>
                  <a:pt x="2541" y="231"/>
                </a:cubicBezTo>
                <a:cubicBezTo>
                  <a:pt x="2541" y="361"/>
                  <a:pt x="2656" y="462"/>
                  <a:pt x="2772" y="462"/>
                </a:cubicBezTo>
                <a:cubicBezTo>
                  <a:pt x="2902" y="462"/>
                  <a:pt x="3003" y="361"/>
                  <a:pt x="3003" y="231"/>
                </a:cubicBezTo>
                <a:cubicBezTo>
                  <a:pt x="3003" y="116"/>
                  <a:pt x="2902" y="1"/>
                  <a:pt x="2772" y="1"/>
                </a:cubicBezTo>
                <a:close/>
                <a:moveTo>
                  <a:pt x="1963" y="217"/>
                </a:moveTo>
                <a:cubicBezTo>
                  <a:pt x="1848" y="217"/>
                  <a:pt x="1732" y="332"/>
                  <a:pt x="1732" y="447"/>
                </a:cubicBezTo>
                <a:cubicBezTo>
                  <a:pt x="1732" y="577"/>
                  <a:pt x="1848" y="678"/>
                  <a:pt x="1963" y="678"/>
                </a:cubicBezTo>
                <a:cubicBezTo>
                  <a:pt x="2093" y="678"/>
                  <a:pt x="2194" y="577"/>
                  <a:pt x="2194" y="447"/>
                </a:cubicBezTo>
                <a:cubicBezTo>
                  <a:pt x="2194" y="332"/>
                  <a:pt x="2093" y="217"/>
                  <a:pt x="1963" y="217"/>
                </a:cubicBezTo>
                <a:close/>
                <a:moveTo>
                  <a:pt x="3580" y="217"/>
                </a:moveTo>
                <a:cubicBezTo>
                  <a:pt x="3465" y="217"/>
                  <a:pt x="3349" y="332"/>
                  <a:pt x="3349" y="447"/>
                </a:cubicBezTo>
                <a:cubicBezTo>
                  <a:pt x="3349" y="577"/>
                  <a:pt x="3465" y="678"/>
                  <a:pt x="3580" y="678"/>
                </a:cubicBezTo>
                <a:cubicBezTo>
                  <a:pt x="3710" y="678"/>
                  <a:pt x="3811" y="577"/>
                  <a:pt x="3811" y="447"/>
                </a:cubicBezTo>
                <a:cubicBezTo>
                  <a:pt x="3811" y="332"/>
                  <a:pt x="3710" y="217"/>
                  <a:pt x="3580" y="217"/>
                </a:cubicBezTo>
                <a:close/>
                <a:moveTo>
                  <a:pt x="1372" y="808"/>
                </a:moveTo>
                <a:cubicBezTo>
                  <a:pt x="1256" y="808"/>
                  <a:pt x="1141" y="923"/>
                  <a:pt x="1141" y="1038"/>
                </a:cubicBezTo>
                <a:cubicBezTo>
                  <a:pt x="1141" y="1168"/>
                  <a:pt x="1256" y="1269"/>
                  <a:pt x="1372" y="1269"/>
                </a:cubicBezTo>
                <a:cubicBezTo>
                  <a:pt x="1501" y="1269"/>
                  <a:pt x="1602" y="1168"/>
                  <a:pt x="1602" y="1038"/>
                </a:cubicBezTo>
                <a:cubicBezTo>
                  <a:pt x="1602" y="923"/>
                  <a:pt x="1501" y="808"/>
                  <a:pt x="1372" y="808"/>
                </a:cubicBezTo>
                <a:close/>
                <a:moveTo>
                  <a:pt x="4172" y="808"/>
                </a:moveTo>
                <a:cubicBezTo>
                  <a:pt x="4056" y="808"/>
                  <a:pt x="3941" y="923"/>
                  <a:pt x="3941" y="1038"/>
                </a:cubicBezTo>
                <a:cubicBezTo>
                  <a:pt x="3941" y="1168"/>
                  <a:pt x="4056" y="1269"/>
                  <a:pt x="4172" y="1269"/>
                </a:cubicBezTo>
                <a:cubicBezTo>
                  <a:pt x="4302" y="1269"/>
                  <a:pt x="4403" y="1168"/>
                  <a:pt x="4403" y="1038"/>
                </a:cubicBezTo>
                <a:cubicBezTo>
                  <a:pt x="4403" y="923"/>
                  <a:pt x="4302" y="808"/>
                  <a:pt x="4172" y="808"/>
                </a:cubicBezTo>
                <a:close/>
                <a:moveTo>
                  <a:pt x="1155" y="1614"/>
                </a:moveTo>
                <a:cubicBezTo>
                  <a:pt x="1040" y="1614"/>
                  <a:pt x="924" y="1730"/>
                  <a:pt x="924" y="1845"/>
                </a:cubicBezTo>
                <a:cubicBezTo>
                  <a:pt x="924" y="1975"/>
                  <a:pt x="1040" y="2075"/>
                  <a:pt x="1155" y="2075"/>
                </a:cubicBezTo>
                <a:cubicBezTo>
                  <a:pt x="1285" y="2075"/>
                  <a:pt x="1386" y="1975"/>
                  <a:pt x="1386" y="1845"/>
                </a:cubicBezTo>
                <a:cubicBezTo>
                  <a:pt x="1386" y="1730"/>
                  <a:pt x="1285" y="1614"/>
                  <a:pt x="1155" y="1614"/>
                </a:cubicBezTo>
                <a:close/>
                <a:moveTo>
                  <a:pt x="4388" y="1614"/>
                </a:moveTo>
                <a:cubicBezTo>
                  <a:pt x="4273" y="1614"/>
                  <a:pt x="4157" y="1730"/>
                  <a:pt x="4157" y="1845"/>
                </a:cubicBezTo>
                <a:cubicBezTo>
                  <a:pt x="4157" y="1975"/>
                  <a:pt x="4273" y="2075"/>
                  <a:pt x="4388" y="2075"/>
                </a:cubicBezTo>
                <a:cubicBezTo>
                  <a:pt x="4518" y="2075"/>
                  <a:pt x="4619" y="1975"/>
                  <a:pt x="4619" y="1845"/>
                </a:cubicBezTo>
                <a:cubicBezTo>
                  <a:pt x="4619" y="1730"/>
                  <a:pt x="4518" y="1614"/>
                  <a:pt x="4388" y="1614"/>
                </a:cubicBezTo>
                <a:close/>
                <a:moveTo>
                  <a:pt x="2772" y="1153"/>
                </a:moveTo>
                <a:cubicBezTo>
                  <a:pt x="2512" y="1153"/>
                  <a:pt x="2266" y="1341"/>
                  <a:pt x="2194" y="1600"/>
                </a:cubicBezTo>
                <a:lnTo>
                  <a:pt x="1848" y="2767"/>
                </a:lnTo>
                <a:lnTo>
                  <a:pt x="3696" y="2767"/>
                </a:lnTo>
                <a:lnTo>
                  <a:pt x="3364" y="1600"/>
                </a:lnTo>
                <a:cubicBezTo>
                  <a:pt x="3291" y="1341"/>
                  <a:pt x="3046" y="1153"/>
                  <a:pt x="2772" y="1153"/>
                </a:cubicBezTo>
                <a:close/>
                <a:moveTo>
                  <a:pt x="231" y="3228"/>
                </a:moveTo>
                <a:cubicBezTo>
                  <a:pt x="116" y="3228"/>
                  <a:pt x="0" y="3343"/>
                  <a:pt x="0" y="3459"/>
                </a:cubicBezTo>
                <a:cubicBezTo>
                  <a:pt x="0" y="3588"/>
                  <a:pt x="116" y="3689"/>
                  <a:pt x="231" y="3689"/>
                </a:cubicBezTo>
                <a:lnTo>
                  <a:pt x="5312" y="3689"/>
                </a:lnTo>
                <a:cubicBezTo>
                  <a:pt x="5442" y="3689"/>
                  <a:pt x="5543" y="3588"/>
                  <a:pt x="5543" y="3459"/>
                </a:cubicBezTo>
                <a:cubicBezTo>
                  <a:pt x="5543" y="3343"/>
                  <a:pt x="5442" y="3228"/>
                  <a:pt x="5312" y="3228"/>
                </a:cubicBezTo>
                <a:close/>
                <a:moveTo>
                  <a:pt x="116" y="4150"/>
                </a:moveTo>
                <a:lnTo>
                  <a:pt x="592" y="5994"/>
                </a:lnTo>
                <a:lnTo>
                  <a:pt x="1040" y="5994"/>
                </a:lnTo>
                <a:lnTo>
                  <a:pt x="1343" y="4871"/>
                </a:lnTo>
                <a:lnTo>
                  <a:pt x="1372" y="4871"/>
                </a:lnTo>
                <a:lnTo>
                  <a:pt x="1675" y="5994"/>
                </a:lnTo>
                <a:lnTo>
                  <a:pt x="2108" y="5994"/>
                </a:lnTo>
                <a:lnTo>
                  <a:pt x="2598" y="4150"/>
                </a:lnTo>
                <a:lnTo>
                  <a:pt x="2108" y="4150"/>
                </a:lnTo>
                <a:lnTo>
                  <a:pt x="1877" y="5375"/>
                </a:lnTo>
                <a:lnTo>
                  <a:pt x="1848" y="5375"/>
                </a:lnTo>
                <a:lnTo>
                  <a:pt x="1545" y="4150"/>
                </a:lnTo>
                <a:lnTo>
                  <a:pt x="1169" y="4150"/>
                </a:lnTo>
                <a:lnTo>
                  <a:pt x="866" y="5375"/>
                </a:lnTo>
                <a:lnTo>
                  <a:pt x="852" y="5375"/>
                </a:lnTo>
                <a:lnTo>
                  <a:pt x="606" y="4150"/>
                </a:lnTo>
                <a:close/>
                <a:moveTo>
                  <a:pt x="2930" y="4150"/>
                </a:moveTo>
                <a:lnTo>
                  <a:pt x="2930" y="5994"/>
                </a:lnTo>
                <a:lnTo>
                  <a:pt x="3392" y="5994"/>
                </a:lnTo>
                <a:lnTo>
                  <a:pt x="3392" y="4150"/>
                </a:lnTo>
                <a:close/>
                <a:moveTo>
                  <a:pt x="3825" y="4150"/>
                </a:moveTo>
                <a:lnTo>
                  <a:pt x="3825" y="5994"/>
                </a:lnTo>
                <a:lnTo>
                  <a:pt x="4273" y="5994"/>
                </a:lnTo>
                <a:lnTo>
                  <a:pt x="4273" y="4957"/>
                </a:lnTo>
                <a:lnTo>
                  <a:pt x="4302" y="4957"/>
                </a:lnTo>
                <a:lnTo>
                  <a:pt x="5067" y="5994"/>
                </a:lnTo>
                <a:lnTo>
                  <a:pt x="5442" y="5994"/>
                </a:lnTo>
                <a:lnTo>
                  <a:pt x="5442" y="4150"/>
                </a:lnTo>
                <a:lnTo>
                  <a:pt x="4995" y="4150"/>
                </a:lnTo>
                <a:lnTo>
                  <a:pt x="4995" y="5202"/>
                </a:lnTo>
                <a:lnTo>
                  <a:pt x="4980" y="5202"/>
                </a:lnTo>
                <a:lnTo>
                  <a:pt x="4201" y="4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>
            <p:ph idx="7" type="body"/>
          </p:nvPr>
        </p:nvSpPr>
        <p:spPr>
          <a:xfrm>
            <a:off x="0" y="0"/>
            <a:ext cx="657000" cy="314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 Medium"/>
              <a:buChar char="→"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3495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1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layout 2">
  <p:cSld name="CUSTOM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161550" y="2048825"/>
            <a:ext cx="4172700" cy="294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349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"/>
              <a:buChar char="→"/>
              <a:defRPr sz="100">
                <a:solidFill>
                  <a:schemeClr val="lt2"/>
                </a:solidFill>
              </a:defRPr>
            </a:lvl1pPr>
            <a:lvl2pPr indent="-234950" lvl="1" marL="914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2pPr>
            <a:lvl3pPr indent="-23495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3pPr>
            <a:lvl4pPr indent="-23495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4pPr>
            <a:lvl5pPr indent="-23495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5pPr>
            <a:lvl6pPr indent="-23495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6pPr>
            <a:lvl7pPr indent="-23495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7pPr>
            <a:lvl8pPr indent="-23495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8pPr>
            <a:lvl9pPr indent="-23495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5" name="Google Shape;275;p36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6"/>
          <p:cNvSpPr txBox="1"/>
          <p:nvPr>
            <p:ph idx="2" type="subTitle"/>
          </p:nvPr>
        </p:nvSpPr>
        <p:spPr>
          <a:xfrm>
            <a:off x="657000" y="577238"/>
            <a:ext cx="3686100" cy="313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6"/>
          <p:cNvSpPr txBox="1"/>
          <p:nvPr>
            <p:ph idx="3" type="body"/>
          </p:nvPr>
        </p:nvSpPr>
        <p:spPr>
          <a:xfrm>
            <a:off x="5067863" y="871825"/>
            <a:ext cx="3428100" cy="5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78" name="Google Shape;278;p36"/>
          <p:cNvSpPr txBox="1"/>
          <p:nvPr>
            <p:ph idx="4" type="body"/>
          </p:nvPr>
        </p:nvSpPr>
        <p:spPr>
          <a:xfrm>
            <a:off x="5067863" y="2939075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79" name="Google Shape;279;p36"/>
          <p:cNvSpPr txBox="1"/>
          <p:nvPr>
            <p:ph idx="5" type="body"/>
          </p:nvPr>
        </p:nvSpPr>
        <p:spPr>
          <a:xfrm>
            <a:off x="5067863" y="1899563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80" name="Google Shape;280;p36"/>
          <p:cNvSpPr txBox="1"/>
          <p:nvPr>
            <p:ph idx="6" type="body"/>
          </p:nvPr>
        </p:nvSpPr>
        <p:spPr>
          <a:xfrm>
            <a:off x="5067863" y="3968400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81" name="Google Shape;281;p36"/>
          <p:cNvSpPr txBox="1"/>
          <p:nvPr/>
        </p:nvSpPr>
        <p:spPr>
          <a:xfrm>
            <a:off x="5067863" y="60573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Bakgrund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5067863" y="1645850"/>
            <a:ext cx="3426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Datakällor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5067863" y="267298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Teknologier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5067863" y="371468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Resultat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" name="Google Shape;285;p36"/>
          <p:cNvSpPr txBox="1"/>
          <p:nvPr>
            <p:ph type="title"/>
          </p:nvPr>
        </p:nvSpPr>
        <p:spPr>
          <a:xfrm>
            <a:off x="648300" y="890881"/>
            <a:ext cx="3686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286" name="Google Shape;286;p36"/>
          <p:cNvSpPr/>
          <p:nvPr/>
        </p:nvSpPr>
        <p:spPr>
          <a:xfrm>
            <a:off x="4680243" y="1649469"/>
            <a:ext cx="243747" cy="236445"/>
          </a:xfrm>
          <a:custGeom>
            <a:rect b="b" l="l" r="r" t="t"/>
            <a:pathLst>
              <a:path extrusionOk="0" h="5364" w="5432">
                <a:moveTo>
                  <a:pt x="225" y="0"/>
                </a:moveTo>
                <a:cubicBezTo>
                  <a:pt x="99" y="0"/>
                  <a:pt x="0" y="98"/>
                  <a:pt x="0" y="224"/>
                </a:cubicBezTo>
                <a:cubicBezTo>
                  <a:pt x="0" y="294"/>
                  <a:pt x="28" y="350"/>
                  <a:pt x="71" y="392"/>
                </a:cubicBezTo>
                <a:lnTo>
                  <a:pt x="845" y="1146"/>
                </a:lnTo>
                <a:cubicBezTo>
                  <a:pt x="887" y="1188"/>
                  <a:pt x="901" y="1243"/>
                  <a:pt x="901" y="1313"/>
                </a:cubicBezTo>
                <a:lnTo>
                  <a:pt x="901" y="2459"/>
                </a:lnTo>
                <a:lnTo>
                  <a:pt x="225" y="2459"/>
                </a:lnTo>
                <a:lnTo>
                  <a:pt x="1126" y="3353"/>
                </a:lnTo>
                <a:lnTo>
                  <a:pt x="2026" y="2459"/>
                </a:lnTo>
                <a:lnTo>
                  <a:pt x="1351" y="2459"/>
                </a:lnTo>
                <a:lnTo>
                  <a:pt x="1351" y="1313"/>
                </a:lnTo>
                <a:cubicBezTo>
                  <a:pt x="1351" y="1132"/>
                  <a:pt x="1281" y="964"/>
                  <a:pt x="1154" y="838"/>
                </a:cubicBezTo>
                <a:lnTo>
                  <a:pt x="394" y="70"/>
                </a:lnTo>
                <a:cubicBezTo>
                  <a:pt x="352" y="28"/>
                  <a:pt x="296" y="0"/>
                  <a:pt x="225" y="0"/>
                </a:cubicBezTo>
                <a:close/>
                <a:moveTo>
                  <a:pt x="5178" y="0"/>
                </a:moveTo>
                <a:cubicBezTo>
                  <a:pt x="5122" y="0"/>
                  <a:pt x="5066" y="28"/>
                  <a:pt x="5024" y="70"/>
                </a:cubicBezTo>
                <a:lnTo>
                  <a:pt x="4264" y="838"/>
                </a:lnTo>
                <a:cubicBezTo>
                  <a:pt x="4137" y="964"/>
                  <a:pt x="4053" y="1132"/>
                  <a:pt x="4053" y="1313"/>
                </a:cubicBezTo>
                <a:lnTo>
                  <a:pt x="4053" y="2459"/>
                </a:lnTo>
                <a:lnTo>
                  <a:pt x="3377" y="2459"/>
                </a:lnTo>
                <a:lnTo>
                  <a:pt x="4278" y="3353"/>
                </a:lnTo>
                <a:lnTo>
                  <a:pt x="5178" y="2459"/>
                </a:lnTo>
                <a:lnTo>
                  <a:pt x="4503" y="2459"/>
                </a:lnTo>
                <a:lnTo>
                  <a:pt x="4503" y="1313"/>
                </a:lnTo>
                <a:cubicBezTo>
                  <a:pt x="4503" y="1243"/>
                  <a:pt x="4531" y="1188"/>
                  <a:pt x="4573" y="1146"/>
                </a:cubicBezTo>
                <a:lnTo>
                  <a:pt x="5347" y="392"/>
                </a:lnTo>
                <a:cubicBezTo>
                  <a:pt x="5432" y="308"/>
                  <a:pt x="5432" y="154"/>
                  <a:pt x="5347" y="70"/>
                </a:cubicBezTo>
                <a:cubicBezTo>
                  <a:pt x="5305" y="28"/>
                  <a:pt x="5249" y="0"/>
                  <a:pt x="5178" y="0"/>
                </a:cubicBezTo>
                <a:close/>
                <a:moveTo>
                  <a:pt x="2702" y="0"/>
                </a:moveTo>
                <a:cubicBezTo>
                  <a:pt x="2575" y="0"/>
                  <a:pt x="2477" y="112"/>
                  <a:pt x="2477" y="224"/>
                </a:cubicBezTo>
                <a:lnTo>
                  <a:pt x="2477" y="3353"/>
                </a:lnTo>
                <a:lnTo>
                  <a:pt x="1801" y="3353"/>
                </a:lnTo>
                <a:lnTo>
                  <a:pt x="2702" y="4246"/>
                </a:lnTo>
                <a:lnTo>
                  <a:pt x="3602" y="3353"/>
                </a:lnTo>
                <a:lnTo>
                  <a:pt x="2927" y="3353"/>
                </a:lnTo>
                <a:lnTo>
                  <a:pt x="2927" y="224"/>
                </a:lnTo>
                <a:cubicBezTo>
                  <a:pt x="2941" y="112"/>
                  <a:pt x="2843" y="0"/>
                  <a:pt x="2716" y="0"/>
                </a:cubicBezTo>
                <a:close/>
                <a:moveTo>
                  <a:pt x="225" y="4023"/>
                </a:moveTo>
                <a:cubicBezTo>
                  <a:pt x="99" y="4023"/>
                  <a:pt x="0" y="4135"/>
                  <a:pt x="0" y="4246"/>
                </a:cubicBezTo>
                <a:lnTo>
                  <a:pt x="0" y="4917"/>
                </a:lnTo>
                <a:cubicBezTo>
                  <a:pt x="0" y="5168"/>
                  <a:pt x="211" y="5364"/>
                  <a:pt x="451" y="5364"/>
                </a:cubicBezTo>
                <a:lnTo>
                  <a:pt x="4953" y="5364"/>
                </a:lnTo>
                <a:cubicBezTo>
                  <a:pt x="5206" y="5364"/>
                  <a:pt x="5403" y="5168"/>
                  <a:pt x="5403" y="4917"/>
                </a:cubicBezTo>
                <a:lnTo>
                  <a:pt x="5403" y="4246"/>
                </a:lnTo>
                <a:cubicBezTo>
                  <a:pt x="5417" y="4135"/>
                  <a:pt x="5319" y="4023"/>
                  <a:pt x="5192" y="4023"/>
                </a:cubicBezTo>
                <a:cubicBezTo>
                  <a:pt x="5066" y="4023"/>
                  <a:pt x="4967" y="4121"/>
                  <a:pt x="4953" y="4246"/>
                </a:cubicBezTo>
                <a:lnTo>
                  <a:pt x="4953" y="4917"/>
                </a:lnTo>
                <a:lnTo>
                  <a:pt x="451" y="4917"/>
                </a:lnTo>
                <a:lnTo>
                  <a:pt x="451" y="4246"/>
                </a:lnTo>
                <a:cubicBezTo>
                  <a:pt x="465" y="4135"/>
                  <a:pt x="366" y="4023"/>
                  <a:pt x="239" y="40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4672180" y="3697155"/>
            <a:ext cx="259875" cy="275560"/>
          </a:xfrm>
          <a:custGeom>
            <a:rect b="b" l="l" r="r" t="t"/>
            <a:pathLst>
              <a:path extrusionOk="0" h="5995" w="5544">
                <a:moveTo>
                  <a:pt x="2772" y="1"/>
                </a:moveTo>
                <a:cubicBezTo>
                  <a:pt x="2656" y="1"/>
                  <a:pt x="2541" y="116"/>
                  <a:pt x="2541" y="231"/>
                </a:cubicBezTo>
                <a:cubicBezTo>
                  <a:pt x="2541" y="361"/>
                  <a:pt x="2656" y="462"/>
                  <a:pt x="2772" y="462"/>
                </a:cubicBezTo>
                <a:cubicBezTo>
                  <a:pt x="2902" y="462"/>
                  <a:pt x="3003" y="361"/>
                  <a:pt x="3003" y="231"/>
                </a:cubicBezTo>
                <a:cubicBezTo>
                  <a:pt x="3003" y="116"/>
                  <a:pt x="2902" y="1"/>
                  <a:pt x="2772" y="1"/>
                </a:cubicBezTo>
                <a:close/>
                <a:moveTo>
                  <a:pt x="1963" y="217"/>
                </a:moveTo>
                <a:cubicBezTo>
                  <a:pt x="1848" y="217"/>
                  <a:pt x="1732" y="332"/>
                  <a:pt x="1732" y="447"/>
                </a:cubicBezTo>
                <a:cubicBezTo>
                  <a:pt x="1732" y="577"/>
                  <a:pt x="1848" y="678"/>
                  <a:pt x="1963" y="678"/>
                </a:cubicBezTo>
                <a:cubicBezTo>
                  <a:pt x="2093" y="678"/>
                  <a:pt x="2194" y="577"/>
                  <a:pt x="2194" y="447"/>
                </a:cubicBezTo>
                <a:cubicBezTo>
                  <a:pt x="2194" y="332"/>
                  <a:pt x="2093" y="217"/>
                  <a:pt x="1963" y="217"/>
                </a:cubicBezTo>
                <a:close/>
                <a:moveTo>
                  <a:pt x="3580" y="217"/>
                </a:moveTo>
                <a:cubicBezTo>
                  <a:pt x="3465" y="217"/>
                  <a:pt x="3349" y="332"/>
                  <a:pt x="3349" y="447"/>
                </a:cubicBezTo>
                <a:cubicBezTo>
                  <a:pt x="3349" y="577"/>
                  <a:pt x="3465" y="678"/>
                  <a:pt x="3580" y="678"/>
                </a:cubicBezTo>
                <a:cubicBezTo>
                  <a:pt x="3710" y="678"/>
                  <a:pt x="3811" y="577"/>
                  <a:pt x="3811" y="447"/>
                </a:cubicBezTo>
                <a:cubicBezTo>
                  <a:pt x="3811" y="332"/>
                  <a:pt x="3710" y="217"/>
                  <a:pt x="3580" y="217"/>
                </a:cubicBezTo>
                <a:close/>
                <a:moveTo>
                  <a:pt x="1372" y="808"/>
                </a:moveTo>
                <a:cubicBezTo>
                  <a:pt x="1256" y="808"/>
                  <a:pt x="1141" y="923"/>
                  <a:pt x="1141" y="1038"/>
                </a:cubicBezTo>
                <a:cubicBezTo>
                  <a:pt x="1141" y="1168"/>
                  <a:pt x="1256" y="1269"/>
                  <a:pt x="1372" y="1269"/>
                </a:cubicBezTo>
                <a:cubicBezTo>
                  <a:pt x="1501" y="1269"/>
                  <a:pt x="1602" y="1168"/>
                  <a:pt x="1602" y="1038"/>
                </a:cubicBezTo>
                <a:cubicBezTo>
                  <a:pt x="1602" y="923"/>
                  <a:pt x="1501" y="808"/>
                  <a:pt x="1372" y="808"/>
                </a:cubicBezTo>
                <a:close/>
                <a:moveTo>
                  <a:pt x="4172" y="808"/>
                </a:moveTo>
                <a:cubicBezTo>
                  <a:pt x="4056" y="808"/>
                  <a:pt x="3941" y="923"/>
                  <a:pt x="3941" y="1038"/>
                </a:cubicBezTo>
                <a:cubicBezTo>
                  <a:pt x="3941" y="1168"/>
                  <a:pt x="4056" y="1269"/>
                  <a:pt x="4172" y="1269"/>
                </a:cubicBezTo>
                <a:cubicBezTo>
                  <a:pt x="4302" y="1269"/>
                  <a:pt x="4403" y="1168"/>
                  <a:pt x="4403" y="1038"/>
                </a:cubicBezTo>
                <a:cubicBezTo>
                  <a:pt x="4403" y="923"/>
                  <a:pt x="4302" y="808"/>
                  <a:pt x="4172" y="808"/>
                </a:cubicBezTo>
                <a:close/>
                <a:moveTo>
                  <a:pt x="1155" y="1614"/>
                </a:moveTo>
                <a:cubicBezTo>
                  <a:pt x="1040" y="1614"/>
                  <a:pt x="924" y="1730"/>
                  <a:pt x="924" y="1845"/>
                </a:cubicBezTo>
                <a:cubicBezTo>
                  <a:pt x="924" y="1975"/>
                  <a:pt x="1040" y="2075"/>
                  <a:pt x="1155" y="2075"/>
                </a:cubicBezTo>
                <a:cubicBezTo>
                  <a:pt x="1285" y="2075"/>
                  <a:pt x="1386" y="1975"/>
                  <a:pt x="1386" y="1845"/>
                </a:cubicBezTo>
                <a:cubicBezTo>
                  <a:pt x="1386" y="1730"/>
                  <a:pt x="1285" y="1614"/>
                  <a:pt x="1155" y="1614"/>
                </a:cubicBezTo>
                <a:close/>
                <a:moveTo>
                  <a:pt x="4388" y="1614"/>
                </a:moveTo>
                <a:cubicBezTo>
                  <a:pt x="4273" y="1614"/>
                  <a:pt x="4157" y="1730"/>
                  <a:pt x="4157" y="1845"/>
                </a:cubicBezTo>
                <a:cubicBezTo>
                  <a:pt x="4157" y="1975"/>
                  <a:pt x="4273" y="2075"/>
                  <a:pt x="4388" y="2075"/>
                </a:cubicBezTo>
                <a:cubicBezTo>
                  <a:pt x="4518" y="2075"/>
                  <a:pt x="4619" y="1975"/>
                  <a:pt x="4619" y="1845"/>
                </a:cubicBezTo>
                <a:cubicBezTo>
                  <a:pt x="4619" y="1730"/>
                  <a:pt x="4518" y="1614"/>
                  <a:pt x="4388" y="1614"/>
                </a:cubicBezTo>
                <a:close/>
                <a:moveTo>
                  <a:pt x="2772" y="1153"/>
                </a:moveTo>
                <a:cubicBezTo>
                  <a:pt x="2512" y="1153"/>
                  <a:pt x="2266" y="1341"/>
                  <a:pt x="2194" y="1600"/>
                </a:cubicBezTo>
                <a:lnTo>
                  <a:pt x="1848" y="2767"/>
                </a:lnTo>
                <a:lnTo>
                  <a:pt x="3696" y="2767"/>
                </a:lnTo>
                <a:lnTo>
                  <a:pt x="3364" y="1600"/>
                </a:lnTo>
                <a:cubicBezTo>
                  <a:pt x="3291" y="1341"/>
                  <a:pt x="3046" y="1153"/>
                  <a:pt x="2772" y="1153"/>
                </a:cubicBezTo>
                <a:close/>
                <a:moveTo>
                  <a:pt x="231" y="3228"/>
                </a:moveTo>
                <a:cubicBezTo>
                  <a:pt x="116" y="3228"/>
                  <a:pt x="0" y="3343"/>
                  <a:pt x="0" y="3459"/>
                </a:cubicBezTo>
                <a:cubicBezTo>
                  <a:pt x="0" y="3588"/>
                  <a:pt x="116" y="3689"/>
                  <a:pt x="231" y="3689"/>
                </a:cubicBezTo>
                <a:lnTo>
                  <a:pt x="5312" y="3689"/>
                </a:lnTo>
                <a:cubicBezTo>
                  <a:pt x="5442" y="3689"/>
                  <a:pt x="5543" y="3588"/>
                  <a:pt x="5543" y="3459"/>
                </a:cubicBezTo>
                <a:cubicBezTo>
                  <a:pt x="5543" y="3343"/>
                  <a:pt x="5442" y="3228"/>
                  <a:pt x="5312" y="3228"/>
                </a:cubicBezTo>
                <a:close/>
                <a:moveTo>
                  <a:pt x="116" y="4150"/>
                </a:moveTo>
                <a:lnTo>
                  <a:pt x="592" y="5994"/>
                </a:lnTo>
                <a:lnTo>
                  <a:pt x="1040" y="5994"/>
                </a:lnTo>
                <a:lnTo>
                  <a:pt x="1343" y="4871"/>
                </a:lnTo>
                <a:lnTo>
                  <a:pt x="1372" y="4871"/>
                </a:lnTo>
                <a:lnTo>
                  <a:pt x="1675" y="5994"/>
                </a:lnTo>
                <a:lnTo>
                  <a:pt x="2108" y="5994"/>
                </a:lnTo>
                <a:lnTo>
                  <a:pt x="2598" y="4150"/>
                </a:lnTo>
                <a:lnTo>
                  <a:pt x="2108" y="4150"/>
                </a:lnTo>
                <a:lnTo>
                  <a:pt x="1877" y="5375"/>
                </a:lnTo>
                <a:lnTo>
                  <a:pt x="1848" y="5375"/>
                </a:lnTo>
                <a:lnTo>
                  <a:pt x="1545" y="4150"/>
                </a:lnTo>
                <a:lnTo>
                  <a:pt x="1169" y="4150"/>
                </a:lnTo>
                <a:lnTo>
                  <a:pt x="866" y="5375"/>
                </a:lnTo>
                <a:lnTo>
                  <a:pt x="852" y="5375"/>
                </a:lnTo>
                <a:lnTo>
                  <a:pt x="606" y="4150"/>
                </a:lnTo>
                <a:close/>
                <a:moveTo>
                  <a:pt x="2930" y="4150"/>
                </a:moveTo>
                <a:lnTo>
                  <a:pt x="2930" y="5994"/>
                </a:lnTo>
                <a:lnTo>
                  <a:pt x="3392" y="5994"/>
                </a:lnTo>
                <a:lnTo>
                  <a:pt x="3392" y="4150"/>
                </a:lnTo>
                <a:close/>
                <a:moveTo>
                  <a:pt x="3825" y="4150"/>
                </a:moveTo>
                <a:lnTo>
                  <a:pt x="3825" y="5994"/>
                </a:lnTo>
                <a:lnTo>
                  <a:pt x="4273" y="5994"/>
                </a:lnTo>
                <a:lnTo>
                  <a:pt x="4273" y="4957"/>
                </a:lnTo>
                <a:lnTo>
                  <a:pt x="4302" y="4957"/>
                </a:lnTo>
                <a:lnTo>
                  <a:pt x="5067" y="5994"/>
                </a:lnTo>
                <a:lnTo>
                  <a:pt x="5442" y="5994"/>
                </a:lnTo>
                <a:lnTo>
                  <a:pt x="5442" y="4150"/>
                </a:lnTo>
                <a:lnTo>
                  <a:pt x="4995" y="4150"/>
                </a:lnTo>
                <a:lnTo>
                  <a:pt x="4995" y="5202"/>
                </a:lnTo>
                <a:lnTo>
                  <a:pt x="4980" y="5202"/>
                </a:lnTo>
                <a:lnTo>
                  <a:pt x="4201" y="4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4659313" y="2658511"/>
            <a:ext cx="285609" cy="285617"/>
          </a:xfrm>
          <a:custGeom>
            <a:rect b="b" l="l" r="r" t="t"/>
            <a:pathLst>
              <a:path extrusionOk="0" h="5995" w="6093">
                <a:moveTo>
                  <a:pt x="4158" y="1384"/>
                </a:moveTo>
                <a:cubicBezTo>
                  <a:pt x="3913" y="1384"/>
                  <a:pt x="3696" y="1586"/>
                  <a:pt x="3696" y="1845"/>
                </a:cubicBezTo>
                <a:cubicBezTo>
                  <a:pt x="3682" y="2090"/>
                  <a:pt x="3884" y="2306"/>
                  <a:pt x="4144" y="2306"/>
                </a:cubicBezTo>
                <a:lnTo>
                  <a:pt x="4158" y="2306"/>
                </a:lnTo>
                <a:cubicBezTo>
                  <a:pt x="4418" y="2306"/>
                  <a:pt x="4620" y="2090"/>
                  <a:pt x="4620" y="1845"/>
                </a:cubicBezTo>
                <a:cubicBezTo>
                  <a:pt x="4605" y="1600"/>
                  <a:pt x="4418" y="1398"/>
                  <a:pt x="4158" y="1384"/>
                </a:cubicBezTo>
                <a:close/>
                <a:moveTo>
                  <a:pt x="4158" y="923"/>
                </a:moveTo>
                <a:cubicBezTo>
                  <a:pt x="4678" y="923"/>
                  <a:pt x="5082" y="1341"/>
                  <a:pt x="5082" y="1845"/>
                </a:cubicBezTo>
                <a:cubicBezTo>
                  <a:pt x="5082" y="2364"/>
                  <a:pt x="4678" y="2767"/>
                  <a:pt x="4158" y="2767"/>
                </a:cubicBezTo>
                <a:cubicBezTo>
                  <a:pt x="3653" y="2767"/>
                  <a:pt x="3234" y="2364"/>
                  <a:pt x="3234" y="1845"/>
                </a:cubicBezTo>
                <a:cubicBezTo>
                  <a:pt x="3234" y="1341"/>
                  <a:pt x="3653" y="923"/>
                  <a:pt x="4158" y="923"/>
                </a:cubicBezTo>
                <a:close/>
                <a:moveTo>
                  <a:pt x="4115" y="1"/>
                </a:moveTo>
                <a:cubicBezTo>
                  <a:pt x="4057" y="1"/>
                  <a:pt x="3999" y="58"/>
                  <a:pt x="3999" y="116"/>
                </a:cubicBezTo>
                <a:lnTo>
                  <a:pt x="3985" y="203"/>
                </a:lnTo>
                <a:cubicBezTo>
                  <a:pt x="3985" y="289"/>
                  <a:pt x="3913" y="375"/>
                  <a:pt x="3812" y="390"/>
                </a:cubicBezTo>
                <a:cubicBezTo>
                  <a:pt x="3783" y="404"/>
                  <a:pt x="3768" y="404"/>
                  <a:pt x="3739" y="419"/>
                </a:cubicBezTo>
                <a:cubicBezTo>
                  <a:pt x="3721" y="425"/>
                  <a:pt x="3702" y="428"/>
                  <a:pt x="3682" y="428"/>
                </a:cubicBezTo>
                <a:cubicBezTo>
                  <a:pt x="3612" y="428"/>
                  <a:pt x="3539" y="389"/>
                  <a:pt x="3494" y="332"/>
                </a:cubicBezTo>
                <a:lnTo>
                  <a:pt x="3436" y="260"/>
                </a:lnTo>
                <a:cubicBezTo>
                  <a:pt x="3418" y="232"/>
                  <a:pt x="3381" y="216"/>
                  <a:pt x="3346" y="216"/>
                </a:cubicBezTo>
                <a:cubicBezTo>
                  <a:pt x="3326" y="216"/>
                  <a:pt x="3307" y="221"/>
                  <a:pt x="3292" y="231"/>
                </a:cubicBezTo>
                <a:lnTo>
                  <a:pt x="3191" y="275"/>
                </a:lnTo>
                <a:cubicBezTo>
                  <a:pt x="3148" y="303"/>
                  <a:pt x="3119" y="375"/>
                  <a:pt x="3148" y="433"/>
                </a:cubicBezTo>
                <a:lnTo>
                  <a:pt x="3191" y="505"/>
                </a:lnTo>
                <a:cubicBezTo>
                  <a:pt x="3220" y="592"/>
                  <a:pt x="3205" y="707"/>
                  <a:pt x="3133" y="764"/>
                </a:cubicBezTo>
                <a:cubicBezTo>
                  <a:pt x="3119" y="779"/>
                  <a:pt x="3090" y="808"/>
                  <a:pt x="3075" y="822"/>
                </a:cubicBezTo>
                <a:cubicBezTo>
                  <a:pt x="3036" y="871"/>
                  <a:pt x="2969" y="894"/>
                  <a:pt x="2904" y="894"/>
                </a:cubicBezTo>
                <a:cubicBezTo>
                  <a:pt x="2873" y="894"/>
                  <a:pt x="2843" y="889"/>
                  <a:pt x="2816" y="880"/>
                </a:cubicBezTo>
                <a:lnTo>
                  <a:pt x="2729" y="836"/>
                </a:lnTo>
                <a:cubicBezTo>
                  <a:pt x="2717" y="828"/>
                  <a:pt x="2702" y="825"/>
                  <a:pt x="2687" y="825"/>
                </a:cubicBezTo>
                <a:cubicBezTo>
                  <a:pt x="2649" y="825"/>
                  <a:pt x="2605" y="849"/>
                  <a:pt x="2585" y="880"/>
                </a:cubicBezTo>
                <a:lnTo>
                  <a:pt x="2541" y="981"/>
                </a:lnTo>
                <a:cubicBezTo>
                  <a:pt x="2512" y="1024"/>
                  <a:pt x="2527" y="1096"/>
                  <a:pt x="2570" y="1125"/>
                </a:cubicBezTo>
                <a:lnTo>
                  <a:pt x="2642" y="1182"/>
                </a:lnTo>
                <a:cubicBezTo>
                  <a:pt x="2714" y="1240"/>
                  <a:pt x="2758" y="1341"/>
                  <a:pt x="2729" y="1427"/>
                </a:cubicBezTo>
                <a:cubicBezTo>
                  <a:pt x="2714" y="1456"/>
                  <a:pt x="2714" y="1470"/>
                  <a:pt x="2700" y="1499"/>
                </a:cubicBezTo>
                <a:cubicBezTo>
                  <a:pt x="2686" y="1600"/>
                  <a:pt x="2599" y="1672"/>
                  <a:pt x="2512" y="1672"/>
                </a:cubicBezTo>
                <a:lnTo>
                  <a:pt x="2426" y="1686"/>
                </a:lnTo>
                <a:cubicBezTo>
                  <a:pt x="2368" y="1686"/>
                  <a:pt x="2310" y="1744"/>
                  <a:pt x="2310" y="1802"/>
                </a:cubicBezTo>
                <a:lnTo>
                  <a:pt x="2310" y="1903"/>
                </a:lnTo>
                <a:cubicBezTo>
                  <a:pt x="2310" y="1960"/>
                  <a:pt x="2368" y="2018"/>
                  <a:pt x="2426" y="2018"/>
                </a:cubicBezTo>
                <a:lnTo>
                  <a:pt x="2512" y="2032"/>
                </a:lnTo>
                <a:cubicBezTo>
                  <a:pt x="2599" y="2032"/>
                  <a:pt x="2686" y="2104"/>
                  <a:pt x="2700" y="2205"/>
                </a:cubicBezTo>
                <a:cubicBezTo>
                  <a:pt x="2714" y="2234"/>
                  <a:pt x="2714" y="2248"/>
                  <a:pt x="2729" y="2277"/>
                </a:cubicBezTo>
                <a:cubicBezTo>
                  <a:pt x="2758" y="2364"/>
                  <a:pt x="2714" y="2464"/>
                  <a:pt x="2642" y="2522"/>
                </a:cubicBezTo>
                <a:lnTo>
                  <a:pt x="2570" y="2580"/>
                </a:lnTo>
                <a:cubicBezTo>
                  <a:pt x="2527" y="2609"/>
                  <a:pt x="2512" y="2681"/>
                  <a:pt x="2541" y="2724"/>
                </a:cubicBezTo>
                <a:lnTo>
                  <a:pt x="2585" y="2825"/>
                </a:lnTo>
                <a:cubicBezTo>
                  <a:pt x="2605" y="2856"/>
                  <a:pt x="2649" y="2879"/>
                  <a:pt x="2693" y="2879"/>
                </a:cubicBezTo>
                <a:cubicBezTo>
                  <a:pt x="2710" y="2879"/>
                  <a:pt x="2727" y="2876"/>
                  <a:pt x="2743" y="2868"/>
                </a:cubicBezTo>
                <a:lnTo>
                  <a:pt x="2816" y="2825"/>
                </a:lnTo>
                <a:cubicBezTo>
                  <a:pt x="2843" y="2816"/>
                  <a:pt x="2873" y="2811"/>
                  <a:pt x="2904" y="2811"/>
                </a:cubicBezTo>
                <a:cubicBezTo>
                  <a:pt x="2969" y="2811"/>
                  <a:pt x="3036" y="2833"/>
                  <a:pt x="3075" y="2882"/>
                </a:cubicBezTo>
                <a:cubicBezTo>
                  <a:pt x="3090" y="2897"/>
                  <a:pt x="3119" y="2926"/>
                  <a:pt x="3133" y="2940"/>
                </a:cubicBezTo>
                <a:cubicBezTo>
                  <a:pt x="3205" y="2998"/>
                  <a:pt x="3220" y="3113"/>
                  <a:pt x="3191" y="3199"/>
                </a:cubicBezTo>
                <a:lnTo>
                  <a:pt x="3148" y="3271"/>
                </a:lnTo>
                <a:cubicBezTo>
                  <a:pt x="3119" y="3329"/>
                  <a:pt x="3148" y="3401"/>
                  <a:pt x="3191" y="3430"/>
                </a:cubicBezTo>
                <a:lnTo>
                  <a:pt x="3292" y="3473"/>
                </a:lnTo>
                <a:cubicBezTo>
                  <a:pt x="3307" y="3483"/>
                  <a:pt x="3326" y="3488"/>
                  <a:pt x="3346" y="3488"/>
                </a:cubicBezTo>
                <a:cubicBezTo>
                  <a:pt x="3381" y="3488"/>
                  <a:pt x="3418" y="3472"/>
                  <a:pt x="3436" y="3444"/>
                </a:cubicBezTo>
                <a:lnTo>
                  <a:pt x="3494" y="3372"/>
                </a:lnTo>
                <a:cubicBezTo>
                  <a:pt x="3539" y="3316"/>
                  <a:pt x="3612" y="3277"/>
                  <a:pt x="3682" y="3277"/>
                </a:cubicBezTo>
                <a:cubicBezTo>
                  <a:pt x="3702" y="3277"/>
                  <a:pt x="3721" y="3280"/>
                  <a:pt x="3739" y="3286"/>
                </a:cubicBezTo>
                <a:cubicBezTo>
                  <a:pt x="3768" y="3300"/>
                  <a:pt x="3783" y="3300"/>
                  <a:pt x="3812" y="3315"/>
                </a:cubicBezTo>
                <a:cubicBezTo>
                  <a:pt x="3913" y="3329"/>
                  <a:pt x="3985" y="3415"/>
                  <a:pt x="3985" y="3502"/>
                </a:cubicBezTo>
                <a:lnTo>
                  <a:pt x="3999" y="3588"/>
                </a:lnTo>
                <a:cubicBezTo>
                  <a:pt x="3999" y="3646"/>
                  <a:pt x="4057" y="3689"/>
                  <a:pt x="4115" y="3689"/>
                </a:cubicBezTo>
                <a:lnTo>
                  <a:pt x="4216" y="3689"/>
                </a:lnTo>
                <a:cubicBezTo>
                  <a:pt x="4273" y="3689"/>
                  <a:pt x="4331" y="3646"/>
                  <a:pt x="4331" y="3588"/>
                </a:cubicBezTo>
                <a:lnTo>
                  <a:pt x="4346" y="3502"/>
                </a:lnTo>
                <a:cubicBezTo>
                  <a:pt x="4346" y="3415"/>
                  <a:pt x="4418" y="3329"/>
                  <a:pt x="4519" y="3315"/>
                </a:cubicBezTo>
                <a:cubicBezTo>
                  <a:pt x="4548" y="3300"/>
                  <a:pt x="4562" y="3300"/>
                  <a:pt x="4591" y="3286"/>
                </a:cubicBezTo>
                <a:cubicBezTo>
                  <a:pt x="4610" y="3280"/>
                  <a:pt x="4629" y="3277"/>
                  <a:pt x="4648" y="3277"/>
                </a:cubicBezTo>
                <a:cubicBezTo>
                  <a:pt x="4719" y="3277"/>
                  <a:pt x="4791" y="3316"/>
                  <a:pt x="4836" y="3372"/>
                </a:cubicBezTo>
                <a:lnTo>
                  <a:pt x="4894" y="3444"/>
                </a:lnTo>
                <a:cubicBezTo>
                  <a:pt x="4913" y="3472"/>
                  <a:pt x="4949" y="3488"/>
                  <a:pt x="4985" y="3488"/>
                </a:cubicBezTo>
                <a:cubicBezTo>
                  <a:pt x="5004" y="3488"/>
                  <a:pt x="5023" y="3483"/>
                  <a:pt x="5038" y="3473"/>
                </a:cubicBezTo>
                <a:lnTo>
                  <a:pt x="5140" y="3430"/>
                </a:lnTo>
                <a:cubicBezTo>
                  <a:pt x="5183" y="3401"/>
                  <a:pt x="5212" y="3329"/>
                  <a:pt x="5183" y="3271"/>
                </a:cubicBezTo>
                <a:lnTo>
                  <a:pt x="5140" y="3199"/>
                </a:lnTo>
                <a:cubicBezTo>
                  <a:pt x="5111" y="3113"/>
                  <a:pt x="5125" y="2998"/>
                  <a:pt x="5197" y="2940"/>
                </a:cubicBezTo>
                <a:cubicBezTo>
                  <a:pt x="5212" y="2926"/>
                  <a:pt x="5241" y="2897"/>
                  <a:pt x="5255" y="2882"/>
                </a:cubicBezTo>
                <a:cubicBezTo>
                  <a:pt x="5294" y="2833"/>
                  <a:pt x="5361" y="2811"/>
                  <a:pt x="5427" y="2811"/>
                </a:cubicBezTo>
                <a:cubicBezTo>
                  <a:pt x="5457" y="2811"/>
                  <a:pt x="5487" y="2816"/>
                  <a:pt x="5515" y="2825"/>
                </a:cubicBezTo>
                <a:lnTo>
                  <a:pt x="5587" y="2868"/>
                </a:lnTo>
                <a:cubicBezTo>
                  <a:pt x="5601" y="2871"/>
                  <a:pt x="5617" y="2873"/>
                  <a:pt x="5632" y="2873"/>
                </a:cubicBezTo>
                <a:cubicBezTo>
                  <a:pt x="5678" y="2873"/>
                  <a:pt x="5724" y="2857"/>
                  <a:pt x="5746" y="2825"/>
                </a:cubicBezTo>
                <a:lnTo>
                  <a:pt x="5789" y="2724"/>
                </a:lnTo>
                <a:cubicBezTo>
                  <a:pt x="5818" y="2681"/>
                  <a:pt x="5804" y="2609"/>
                  <a:pt x="5760" y="2580"/>
                </a:cubicBezTo>
                <a:lnTo>
                  <a:pt x="5688" y="2522"/>
                </a:lnTo>
                <a:cubicBezTo>
                  <a:pt x="5616" y="2464"/>
                  <a:pt x="5573" y="2364"/>
                  <a:pt x="5601" y="2277"/>
                </a:cubicBezTo>
                <a:cubicBezTo>
                  <a:pt x="5616" y="2248"/>
                  <a:pt x="5616" y="2234"/>
                  <a:pt x="5616" y="2205"/>
                </a:cubicBezTo>
                <a:cubicBezTo>
                  <a:pt x="5645" y="2104"/>
                  <a:pt x="5731" y="2032"/>
                  <a:pt x="5818" y="2032"/>
                </a:cubicBezTo>
                <a:lnTo>
                  <a:pt x="5905" y="2018"/>
                </a:lnTo>
                <a:cubicBezTo>
                  <a:pt x="5962" y="2018"/>
                  <a:pt x="6006" y="1960"/>
                  <a:pt x="6006" y="1903"/>
                </a:cubicBezTo>
                <a:lnTo>
                  <a:pt x="6006" y="1802"/>
                </a:lnTo>
                <a:cubicBezTo>
                  <a:pt x="6006" y="1744"/>
                  <a:pt x="5962" y="1686"/>
                  <a:pt x="5905" y="1686"/>
                </a:cubicBezTo>
                <a:lnTo>
                  <a:pt x="5818" y="1672"/>
                </a:lnTo>
                <a:cubicBezTo>
                  <a:pt x="5731" y="1672"/>
                  <a:pt x="5645" y="1600"/>
                  <a:pt x="5616" y="1499"/>
                </a:cubicBezTo>
                <a:cubicBezTo>
                  <a:pt x="5616" y="1470"/>
                  <a:pt x="5616" y="1456"/>
                  <a:pt x="5601" y="1427"/>
                </a:cubicBezTo>
                <a:cubicBezTo>
                  <a:pt x="5573" y="1341"/>
                  <a:pt x="5616" y="1240"/>
                  <a:pt x="5688" y="1182"/>
                </a:cubicBezTo>
                <a:lnTo>
                  <a:pt x="5760" y="1125"/>
                </a:lnTo>
                <a:cubicBezTo>
                  <a:pt x="5804" y="1096"/>
                  <a:pt x="5818" y="1024"/>
                  <a:pt x="5789" y="981"/>
                </a:cubicBezTo>
                <a:lnTo>
                  <a:pt x="5746" y="880"/>
                </a:lnTo>
                <a:cubicBezTo>
                  <a:pt x="5725" y="849"/>
                  <a:pt x="5682" y="825"/>
                  <a:pt x="5638" y="825"/>
                </a:cubicBezTo>
                <a:cubicBezTo>
                  <a:pt x="5620" y="825"/>
                  <a:pt x="5603" y="828"/>
                  <a:pt x="5587" y="836"/>
                </a:cubicBezTo>
                <a:lnTo>
                  <a:pt x="5515" y="880"/>
                </a:lnTo>
                <a:cubicBezTo>
                  <a:pt x="5487" y="889"/>
                  <a:pt x="5457" y="894"/>
                  <a:pt x="5427" y="894"/>
                </a:cubicBezTo>
                <a:cubicBezTo>
                  <a:pt x="5361" y="894"/>
                  <a:pt x="5294" y="871"/>
                  <a:pt x="5255" y="822"/>
                </a:cubicBezTo>
                <a:cubicBezTo>
                  <a:pt x="5241" y="808"/>
                  <a:pt x="5212" y="779"/>
                  <a:pt x="5197" y="764"/>
                </a:cubicBezTo>
                <a:cubicBezTo>
                  <a:pt x="5125" y="707"/>
                  <a:pt x="5111" y="592"/>
                  <a:pt x="5140" y="505"/>
                </a:cubicBezTo>
                <a:lnTo>
                  <a:pt x="5183" y="433"/>
                </a:lnTo>
                <a:cubicBezTo>
                  <a:pt x="5197" y="375"/>
                  <a:pt x="5183" y="303"/>
                  <a:pt x="5125" y="275"/>
                </a:cubicBezTo>
                <a:lnTo>
                  <a:pt x="5038" y="231"/>
                </a:lnTo>
                <a:cubicBezTo>
                  <a:pt x="5023" y="221"/>
                  <a:pt x="5004" y="216"/>
                  <a:pt x="4985" y="216"/>
                </a:cubicBezTo>
                <a:cubicBezTo>
                  <a:pt x="4949" y="216"/>
                  <a:pt x="4913" y="232"/>
                  <a:pt x="4894" y="260"/>
                </a:cubicBezTo>
                <a:lnTo>
                  <a:pt x="4836" y="332"/>
                </a:lnTo>
                <a:cubicBezTo>
                  <a:pt x="4791" y="389"/>
                  <a:pt x="4719" y="428"/>
                  <a:pt x="4648" y="428"/>
                </a:cubicBezTo>
                <a:cubicBezTo>
                  <a:pt x="4629" y="428"/>
                  <a:pt x="4610" y="425"/>
                  <a:pt x="4591" y="419"/>
                </a:cubicBezTo>
                <a:cubicBezTo>
                  <a:pt x="4562" y="404"/>
                  <a:pt x="4548" y="404"/>
                  <a:pt x="4519" y="390"/>
                </a:cubicBezTo>
                <a:cubicBezTo>
                  <a:pt x="4418" y="375"/>
                  <a:pt x="4346" y="289"/>
                  <a:pt x="4346" y="203"/>
                </a:cubicBezTo>
                <a:lnTo>
                  <a:pt x="4331" y="116"/>
                </a:lnTo>
                <a:cubicBezTo>
                  <a:pt x="4317" y="58"/>
                  <a:pt x="4273" y="1"/>
                  <a:pt x="4216" y="1"/>
                </a:cubicBezTo>
                <a:close/>
                <a:moveTo>
                  <a:pt x="1386" y="3228"/>
                </a:moveTo>
                <a:cubicBezTo>
                  <a:pt x="1300" y="3228"/>
                  <a:pt x="1213" y="3257"/>
                  <a:pt x="1141" y="3286"/>
                </a:cubicBezTo>
                <a:lnTo>
                  <a:pt x="1" y="3689"/>
                </a:lnTo>
                <a:lnTo>
                  <a:pt x="1" y="5533"/>
                </a:lnTo>
                <a:lnTo>
                  <a:pt x="982" y="5115"/>
                </a:lnTo>
                <a:cubicBezTo>
                  <a:pt x="1040" y="5094"/>
                  <a:pt x="1101" y="5083"/>
                  <a:pt x="1163" y="5083"/>
                </a:cubicBezTo>
                <a:cubicBezTo>
                  <a:pt x="1224" y="5083"/>
                  <a:pt x="1285" y="5094"/>
                  <a:pt x="1343" y="5115"/>
                </a:cubicBezTo>
                <a:lnTo>
                  <a:pt x="3436" y="5965"/>
                </a:lnTo>
                <a:cubicBezTo>
                  <a:pt x="3480" y="5994"/>
                  <a:pt x="3537" y="5994"/>
                  <a:pt x="3581" y="5994"/>
                </a:cubicBezTo>
                <a:cubicBezTo>
                  <a:pt x="3653" y="5994"/>
                  <a:pt x="3710" y="5980"/>
                  <a:pt x="3754" y="5951"/>
                </a:cubicBezTo>
                <a:lnTo>
                  <a:pt x="5832" y="4798"/>
                </a:lnTo>
                <a:cubicBezTo>
                  <a:pt x="6006" y="4726"/>
                  <a:pt x="6092" y="4525"/>
                  <a:pt x="6020" y="4352"/>
                </a:cubicBezTo>
                <a:cubicBezTo>
                  <a:pt x="5954" y="4221"/>
                  <a:pt x="5822" y="4139"/>
                  <a:pt x="5686" y="4139"/>
                </a:cubicBezTo>
                <a:cubicBezTo>
                  <a:pt x="5643" y="4139"/>
                  <a:pt x="5600" y="4147"/>
                  <a:pt x="5558" y="4165"/>
                </a:cubicBezTo>
                <a:cubicBezTo>
                  <a:pt x="5544" y="4179"/>
                  <a:pt x="5529" y="4179"/>
                  <a:pt x="5515" y="4193"/>
                </a:cubicBezTo>
                <a:lnTo>
                  <a:pt x="3927" y="4842"/>
                </a:lnTo>
                <a:lnTo>
                  <a:pt x="3581" y="4842"/>
                </a:lnTo>
                <a:cubicBezTo>
                  <a:pt x="3783" y="4842"/>
                  <a:pt x="3927" y="4698"/>
                  <a:pt x="3927" y="4496"/>
                </a:cubicBezTo>
                <a:cubicBezTo>
                  <a:pt x="3927" y="4352"/>
                  <a:pt x="3840" y="4222"/>
                  <a:pt x="3696" y="4179"/>
                </a:cubicBezTo>
                <a:lnTo>
                  <a:pt x="1690" y="3300"/>
                </a:lnTo>
                <a:cubicBezTo>
                  <a:pt x="1589" y="3257"/>
                  <a:pt x="1488" y="3228"/>
                  <a:pt x="1386" y="3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4661352" y="571249"/>
            <a:ext cx="281531" cy="281540"/>
          </a:xfrm>
          <a:custGeom>
            <a:rect b="b" l="l" r="r" t="t"/>
            <a:pathLst>
              <a:path extrusionOk="0" h="5995" w="6006">
                <a:moveTo>
                  <a:pt x="463" y="231"/>
                </a:moveTo>
                <a:cubicBezTo>
                  <a:pt x="347" y="231"/>
                  <a:pt x="232" y="347"/>
                  <a:pt x="232" y="462"/>
                </a:cubicBezTo>
                <a:cubicBezTo>
                  <a:pt x="232" y="534"/>
                  <a:pt x="261" y="592"/>
                  <a:pt x="304" y="635"/>
                </a:cubicBezTo>
                <a:lnTo>
                  <a:pt x="607" y="937"/>
                </a:lnTo>
                <a:lnTo>
                  <a:pt x="405" y="937"/>
                </a:lnTo>
                <a:cubicBezTo>
                  <a:pt x="318" y="937"/>
                  <a:pt x="246" y="1009"/>
                  <a:pt x="246" y="1096"/>
                </a:cubicBezTo>
                <a:cubicBezTo>
                  <a:pt x="246" y="1139"/>
                  <a:pt x="261" y="1182"/>
                  <a:pt x="289" y="1211"/>
                </a:cubicBezTo>
                <a:lnTo>
                  <a:pt x="795" y="1715"/>
                </a:lnTo>
                <a:cubicBezTo>
                  <a:pt x="881" y="1802"/>
                  <a:pt x="997" y="1845"/>
                  <a:pt x="1127" y="1845"/>
                </a:cubicBezTo>
                <a:lnTo>
                  <a:pt x="1531" y="1845"/>
                </a:lnTo>
                <a:lnTo>
                  <a:pt x="2844" y="3170"/>
                </a:lnTo>
                <a:cubicBezTo>
                  <a:pt x="2888" y="3214"/>
                  <a:pt x="2945" y="3235"/>
                  <a:pt x="3005" y="3235"/>
                </a:cubicBezTo>
                <a:cubicBezTo>
                  <a:pt x="3065" y="3235"/>
                  <a:pt x="3126" y="3214"/>
                  <a:pt x="3176" y="3170"/>
                </a:cubicBezTo>
                <a:cubicBezTo>
                  <a:pt x="3263" y="3084"/>
                  <a:pt x="3263" y="2940"/>
                  <a:pt x="3176" y="2853"/>
                </a:cubicBezTo>
                <a:cubicBezTo>
                  <a:pt x="3176" y="2839"/>
                  <a:pt x="3176" y="2839"/>
                  <a:pt x="3176" y="2839"/>
                </a:cubicBezTo>
                <a:lnTo>
                  <a:pt x="1848" y="1528"/>
                </a:lnTo>
                <a:lnTo>
                  <a:pt x="1848" y="1125"/>
                </a:lnTo>
                <a:cubicBezTo>
                  <a:pt x="1848" y="995"/>
                  <a:pt x="1805" y="880"/>
                  <a:pt x="1718" y="793"/>
                </a:cubicBezTo>
                <a:lnTo>
                  <a:pt x="1213" y="289"/>
                </a:lnTo>
                <a:cubicBezTo>
                  <a:pt x="1177" y="260"/>
                  <a:pt x="1134" y="246"/>
                  <a:pt x="1092" y="246"/>
                </a:cubicBezTo>
                <a:cubicBezTo>
                  <a:pt x="1051" y="246"/>
                  <a:pt x="1011" y="260"/>
                  <a:pt x="982" y="289"/>
                </a:cubicBezTo>
                <a:cubicBezTo>
                  <a:pt x="953" y="318"/>
                  <a:pt x="939" y="361"/>
                  <a:pt x="939" y="404"/>
                </a:cubicBezTo>
                <a:lnTo>
                  <a:pt x="939" y="606"/>
                </a:lnTo>
                <a:lnTo>
                  <a:pt x="636" y="303"/>
                </a:lnTo>
                <a:cubicBezTo>
                  <a:pt x="593" y="260"/>
                  <a:pt x="535" y="231"/>
                  <a:pt x="463" y="231"/>
                </a:cubicBezTo>
                <a:close/>
                <a:moveTo>
                  <a:pt x="3003" y="1845"/>
                </a:moveTo>
                <a:cubicBezTo>
                  <a:pt x="2960" y="1845"/>
                  <a:pt x="2902" y="1859"/>
                  <a:pt x="2844" y="1874"/>
                </a:cubicBezTo>
                <a:lnTo>
                  <a:pt x="3494" y="2522"/>
                </a:lnTo>
                <a:cubicBezTo>
                  <a:pt x="3624" y="2637"/>
                  <a:pt x="3696" y="2810"/>
                  <a:pt x="3696" y="2998"/>
                </a:cubicBezTo>
                <a:cubicBezTo>
                  <a:pt x="3696" y="3387"/>
                  <a:pt x="3393" y="3689"/>
                  <a:pt x="3003" y="3689"/>
                </a:cubicBezTo>
                <a:cubicBezTo>
                  <a:pt x="2830" y="3689"/>
                  <a:pt x="2657" y="3617"/>
                  <a:pt x="2527" y="3487"/>
                </a:cubicBezTo>
                <a:lnTo>
                  <a:pt x="1877" y="2839"/>
                </a:lnTo>
                <a:cubicBezTo>
                  <a:pt x="1863" y="2897"/>
                  <a:pt x="1848" y="2954"/>
                  <a:pt x="1848" y="2998"/>
                </a:cubicBezTo>
                <a:cubicBezTo>
                  <a:pt x="1848" y="3646"/>
                  <a:pt x="2368" y="4150"/>
                  <a:pt x="3003" y="4150"/>
                </a:cubicBezTo>
                <a:cubicBezTo>
                  <a:pt x="3653" y="4150"/>
                  <a:pt x="4158" y="3646"/>
                  <a:pt x="4158" y="2998"/>
                </a:cubicBezTo>
                <a:cubicBezTo>
                  <a:pt x="4158" y="2364"/>
                  <a:pt x="3653" y="1845"/>
                  <a:pt x="3003" y="1845"/>
                </a:cubicBezTo>
                <a:close/>
                <a:moveTo>
                  <a:pt x="3003" y="923"/>
                </a:moveTo>
                <a:cubicBezTo>
                  <a:pt x="2772" y="923"/>
                  <a:pt x="2541" y="966"/>
                  <a:pt x="2310" y="1053"/>
                </a:cubicBezTo>
                <a:cubicBezTo>
                  <a:pt x="2310" y="1081"/>
                  <a:pt x="2310" y="1096"/>
                  <a:pt x="2310" y="1125"/>
                </a:cubicBezTo>
                <a:lnTo>
                  <a:pt x="2310" y="1341"/>
                </a:lnTo>
                <a:lnTo>
                  <a:pt x="2469" y="1485"/>
                </a:lnTo>
                <a:cubicBezTo>
                  <a:pt x="2642" y="1427"/>
                  <a:pt x="2830" y="1384"/>
                  <a:pt x="3003" y="1384"/>
                </a:cubicBezTo>
                <a:cubicBezTo>
                  <a:pt x="3898" y="1384"/>
                  <a:pt x="4620" y="2119"/>
                  <a:pt x="4620" y="2998"/>
                </a:cubicBezTo>
                <a:cubicBezTo>
                  <a:pt x="4620" y="3891"/>
                  <a:pt x="3898" y="4611"/>
                  <a:pt x="3003" y="4611"/>
                </a:cubicBezTo>
                <a:cubicBezTo>
                  <a:pt x="2123" y="4611"/>
                  <a:pt x="1386" y="3891"/>
                  <a:pt x="1386" y="2998"/>
                </a:cubicBezTo>
                <a:cubicBezTo>
                  <a:pt x="1386" y="2810"/>
                  <a:pt x="1430" y="2637"/>
                  <a:pt x="1487" y="2464"/>
                </a:cubicBezTo>
                <a:lnTo>
                  <a:pt x="1343" y="2306"/>
                </a:lnTo>
                <a:lnTo>
                  <a:pt x="1054" y="2306"/>
                </a:lnTo>
                <a:cubicBezTo>
                  <a:pt x="968" y="2537"/>
                  <a:pt x="939" y="2767"/>
                  <a:pt x="925" y="2998"/>
                </a:cubicBezTo>
                <a:cubicBezTo>
                  <a:pt x="925" y="4150"/>
                  <a:pt x="1863" y="5072"/>
                  <a:pt x="3003" y="5072"/>
                </a:cubicBezTo>
                <a:cubicBezTo>
                  <a:pt x="4158" y="5072"/>
                  <a:pt x="5082" y="4150"/>
                  <a:pt x="5082" y="2998"/>
                </a:cubicBezTo>
                <a:cubicBezTo>
                  <a:pt x="5082" y="1859"/>
                  <a:pt x="4158" y="923"/>
                  <a:pt x="3003" y="923"/>
                </a:cubicBezTo>
                <a:close/>
                <a:moveTo>
                  <a:pt x="3003" y="1"/>
                </a:moveTo>
                <a:cubicBezTo>
                  <a:pt x="2585" y="1"/>
                  <a:pt x="2195" y="102"/>
                  <a:pt x="1834" y="246"/>
                </a:cubicBezTo>
                <a:lnTo>
                  <a:pt x="2050" y="462"/>
                </a:lnTo>
                <a:cubicBezTo>
                  <a:pt x="2094" y="519"/>
                  <a:pt x="2137" y="563"/>
                  <a:pt x="2166" y="620"/>
                </a:cubicBezTo>
                <a:cubicBezTo>
                  <a:pt x="2440" y="519"/>
                  <a:pt x="2729" y="476"/>
                  <a:pt x="3003" y="462"/>
                </a:cubicBezTo>
                <a:cubicBezTo>
                  <a:pt x="4418" y="462"/>
                  <a:pt x="5544" y="1600"/>
                  <a:pt x="5544" y="2998"/>
                </a:cubicBezTo>
                <a:cubicBezTo>
                  <a:pt x="5544" y="4409"/>
                  <a:pt x="4418" y="5533"/>
                  <a:pt x="3003" y="5533"/>
                </a:cubicBezTo>
                <a:cubicBezTo>
                  <a:pt x="1603" y="5533"/>
                  <a:pt x="463" y="4409"/>
                  <a:pt x="463" y="2998"/>
                </a:cubicBezTo>
                <a:cubicBezTo>
                  <a:pt x="463" y="2709"/>
                  <a:pt x="520" y="2421"/>
                  <a:pt x="621" y="2162"/>
                </a:cubicBezTo>
                <a:cubicBezTo>
                  <a:pt x="564" y="2133"/>
                  <a:pt x="520" y="2090"/>
                  <a:pt x="463" y="2047"/>
                </a:cubicBezTo>
                <a:lnTo>
                  <a:pt x="246" y="1831"/>
                </a:lnTo>
                <a:cubicBezTo>
                  <a:pt x="87" y="2191"/>
                  <a:pt x="1" y="2594"/>
                  <a:pt x="1" y="2998"/>
                </a:cubicBezTo>
                <a:cubicBezTo>
                  <a:pt x="1" y="4654"/>
                  <a:pt x="1358" y="5994"/>
                  <a:pt x="3003" y="5994"/>
                </a:cubicBezTo>
                <a:cubicBezTo>
                  <a:pt x="4663" y="5994"/>
                  <a:pt x="6006" y="4654"/>
                  <a:pt x="6006" y="2998"/>
                </a:cubicBezTo>
                <a:cubicBezTo>
                  <a:pt x="6006" y="1355"/>
                  <a:pt x="4663" y="1"/>
                  <a:pt x="30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 txBox="1"/>
          <p:nvPr>
            <p:ph idx="7" type="body"/>
          </p:nvPr>
        </p:nvSpPr>
        <p:spPr>
          <a:xfrm>
            <a:off x="0" y="0"/>
            <a:ext cx="657000" cy="314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 Medium"/>
              <a:buChar char="→"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3495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">
  <p:cSld name="CUSTOM_1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7"/>
          <p:cNvSpPr txBox="1"/>
          <p:nvPr>
            <p:ph idx="1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" name="Google Shape;294;p37"/>
          <p:cNvSpPr txBox="1"/>
          <p:nvPr>
            <p:ph idx="2" type="body"/>
          </p:nvPr>
        </p:nvSpPr>
        <p:spPr>
          <a:xfrm>
            <a:off x="1144256" y="1353525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295" name="Google Shape;295;p37"/>
          <p:cNvSpPr txBox="1"/>
          <p:nvPr>
            <p:ph idx="3" type="body"/>
          </p:nvPr>
        </p:nvSpPr>
        <p:spPr>
          <a:xfrm>
            <a:off x="1144256" y="3666300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296" name="Google Shape;296;p37"/>
          <p:cNvSpPr txBox="1"/>
          <p:nvPr>
            <p:ph idx="4" type="body"/>
          </p:nvPr>
        </p:nvSpPr>
        <p:spPr>
          <a:xfrm>
            <a:off x="1144256" y="2509913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297" name="Google Shape;297;p37"/>
          <p:cNvSpPr txBox="1"/>
          <p:nvPr>
            <p:ph type="title"/>
          </p:nvPr>
        </p:nvSpPr>
        <p:spPr>
          <a:xfrm>
            <a:off x="648300" y="577238"/>
            <a:ext cx="7847700" cy="51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298" name="Google Shape;298;p37"/>
          <p:cNvSpPr txBox="1"/>
          <p:nvPr>
            <p:ph idx="5" type="body"/>
          </p:nvPr>
        </p:nvSpPr>
        <p:spPr>
          <a:xfrm>
            <a:off x="5255844" y="1353525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299" name="Google Shape;299;p37"/>
          <p:cNvSpPr txBox="1"/>
          <p:nvPr>
            <p:ph idx="6" type="body"/>
          </p:nvPr>
        </p:nvSpPr>
        <p:spPr>
          <a:xfrm>
            <a:off x="5255844" y="3666300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300" name="Google Shape;300;p37"/>
          <p:cNvSpPr txBox="1"/>
          <p:nvPr>
            <p:ph idx="7" type="body"/>
          </p:nvPr>
        </p:nvSpPr>
        <p:spPr>
          <a:xfrm>
            <a:off x="5255844" y="2509913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6">
          <p15:clr>
            <a:srgbClr val="FA7B17"/>
          </p15:clr>
        </p15:guide>
        <p15:guide id="2" orient="horz" pos="1865">
          <p15:clr>
            <a:srgbClr val="FA7B17"/>
          </p15:clr>
        </p15:guide>
        <p15:guide id="3" orient="horz" pos="2593">
          <p15:clr>
            <a:srgbClr val="FA7B17"/>
          </p15:clr>
        </p15:guide>
        <p15:guide id="4" pos="2998">
          <p15:clr>
            <a:srgbClr val="FA7B17"/>
          </p15:clr>
        </p15:guide>
        <p15:guide id="5" pos="2762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2">
    <p:bg>
      <p:bgPr>
        <a:solidFill>
          <a:schemeClr val="dk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648300" y="577238"/>
            <a:ext cx="58857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648300" y="1939375"/>
            <a:ext cx="4680900" cy="1869900"/>
          </a:xfrm>
          <a:prstGeom prst="rect">
            <a:avLst/>
          </a:prstGeom>
          <a:noFill/>
        </p:spPr>
        <p:txBody>
          <a:bodyPr anchorCtr="0" anchor="ctr" bIns="0" lIns="36000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·"/>
              <a:defRPr sz="1800"/>
            </a:lvl9pPr>
          </a:lstStyle>
          <a:p/>
        </p:txBody>
      </p:sp>
      <p:sp>
        <p:nvSpPr>
          <p:cNvPr id="305" name="Google Shape;305;p38"/>
          <p:cNvSpPr/>
          <p:nvPr/>
        </p:nvSpPr>
        <p:spPr>
          <a:xfrm>
            <a:off x="648300" y="1939375"/>
            <a:ext cx="48000" cy="186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27" y="-2578055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595959">
              <a:alpha val="500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/>
          <p:nvPr/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FFFFFF">
              <a:alpha val="43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>
            <p:ph type="ctrTitle"/>
          </p:nvPr>
        </p:nvSpPr>
        <p:spPr>
          <a:xfrm>
            <a:off x="648300" y="1213325"/>
            <a:ext cx="784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11" name="Google Shape;311;p39"/>
          <p:cNvGrpSpPr/>
          <p:nvPr/>
        </p:nvGrpSpPr>
        <p:grpSpPr>
          <a:xfrm>
            <a:off x="3606000" y="3331300"/>
            <a:ext cx="1932160" cy="1234995"/>
            <a:chOff x="11135824" y="8583750"/>
            <a:chExt cx="3864320" cy="2469991"/>
          </a:xfrm>
        </p:grpSpPr>
        <p:sp>
          <p:nvSpPr>
            <p:cNvPr id="312" name="Google Shape;312;p39"/>
            <p:cNvSpPr/>
            <p:nvPr/>
          </p:nvSpPr>
          <p:spPr>
            <a:xfrm>
              <a:off x="11275133" y="10934141"/>
              <a:ext cx="96838" cy="117625"/>
            </a:xfrm>
            <a:custGeom>
              <a:rect b="b" l="l" r="r" t="t"/>
              <a:pathLst>
                <a:path extrusionOk="0" h="1728" w="1400">
                  <a:moveTo>
                    <a:pt x="1" y="0"/>
                  </a:moveTo>
                  <a:lnTo>
                    <a:pt x="1" y="279"/>
                  </a:lnTo>
                  <a:lnTo>
                    <a:pt x="546" y="279"/>
                  </a:lnTo>
                  <a:lnTo>
                    <a:pt x="546" y="1727"/>
                  </a:lnTo>
                  <a:lnTo>
                    <a:pt x="854" y="1727"/>
                  </a:lnTo>
                  <a:lnTo>
                    <a:pt x="854" y="279"/>
                  </a:lnTo>
                  <a:lnTo>
                    <a:pt x="1400" y="27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11432840" y="10933188"/>
              <a:ext cx="123953" cy="117625"/>
            </a:xfrm>
            <a:custGeom>
              <a:rect b="b" l="l" r="r" t="t"/>
              <a:pathLst>
                <a:path extrusionOk="0" h="1728" w="1792">
                  <a:moveTo>
                    <a:pt x="896" y="362"/>
                  </a:moveTo>
                  <a:lnTo>
                    <a:pt x="1190" y="1045"/>
                  </a:lnTo>
                  <a:lnTo>
                    <a:pt x="602" y="1045"/>
                  </a:lnTo>
                  <a:lnTo>
                    <a:pt x="896" y="362"/>
                  </a:lnTo>
                  <a:close/>
                  <a:moveTo>
                    <a:pt x="756" y="0"/>
                  </a:moveTo>
                  <a:lnTo>
                    <a:pt x="1" y="1727"/>
                  </a:lnTo>
                  <a:lnTo>
                    <a:pt x="308" y="1727"/>
                  </a:lnTo>
                  <a:lnTo>
                    <a:pt x="490" y="1323"/>
                  </a:lnTo>
                  <a:lnTo>
                    <a:pt x="1302" y="1323"/>
                  </a:lnTo>
                  <a:lnTo>
                    <a:pt x="1469" y="1727"/>
                  </a:lnTo>
                  <a:lnTo>
                    <a:pt x="1791" y="172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11643809" y="10934141"/>
              <a:ext cx="20336" cy="117625"/>
            </a:xfrm>
            <a:custGeom>
              <a:rect b="b" l="l" r="r" t="t"/>
              <a:pathLst>
                <a:path extrusionOk="0" h="1728" w="294">
                  <a:moveTo>
                    <a:pt x="0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11759876" y="10934141"/>
              <a:ext cx="84249" cy="117625"/>
            </a:xfrm>
            <a:custGeom>
              <a:rect b="b" l="l" r="r" t="t"/>
              <a:pathLst>
                <a:path extrusionOk="0" h="1728" w="1218">
                  <a:moveTo>
                    <a:pt x="14" y="0"/>
                  </a:moveTo>
                  <a:lnTo>
                    <a:pt x="1" y="1727"/>
                  </a:lnTo>
                  <a:lnTo>
                    <a:pt x="1217" y="1727"/>
                  </a:lnTo>
                  <a:lnTo>
                    <a:pt x="1217" y="1449"/>
                  </a:lnTo>
                  <a:lnTo>
                    <a:pt x="322" y="144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11918552" y="10932235"/>
              <a:ext cx="124852" cy="121437"/>
            </a:xfrm>
            <a:custGeom>
              <a:rect b="b" l="l" r="r" t="t"/>
              <a:pathLst>
                <a:path extrusionOk="0" h="1784" w="1805">
                  <a:moveTo>
                    <a:pt x="910" y="279"/>
                  </a:moveTo>
                  <a:cubicBezTo>
                    <a:pt x="1064" y="279"/>
                    <a:pt x="1217" y="348"/>
                    <a:pt x="1329" y="460"/>
                  </a:cubicBezTo>
                  <a:cubicBezTo>
                    <a:pt x="1441" y="585"/>
                    <a:pt x="1497" y="738"/>
                    <a:pt x="1483" y="892"/>
                  </a:cubicBezTo>
                  <a:cubicBezTo>
                    <a:pt x="1497" y="1045"/>
                    <a:pt x="1441" y="1198"/>
                    <a:pt x="1329" y="1310"/>
                  </a:cubicBezTo>
                  <a:cubicBezTo>
                    <a:pt x="1217" y="1435"/>
                    <a:pt x="1077" y="1491"/>
                    <a:pt x="910" y="1491"/>
                  </a:cubicBezTo>
                  <a:cubicBezTo>
                    <a:pt x="897" y="1492"/>
                    <a:pt x="883" y="1492"/>
                    <a:pt x="870" y="1492"/>
                  </a:cubicBezTo>
                  <a:cubicBezTo>
                    <a:pt x="730" y="1492"/>
                    <a:pt x="592" y="1425"/>
                    <a:pt x="490" y="1323"/>
                  </a:cubicBezTo>
                  <a:cubicBezTo>
                    <a:pt x="378" y="1198"/>
                    <a:pt x="308" y="1045"/>
                    <a:pt x="322" y="892"/>
                  </a:cubicBezTo>
                  <a:cubicBezTo>
                    <a:pt x="308" y="725"/>
                    <a:pt x="378" y="571"/>
                    <a:pt x="476" y="460"/>
                  </a:cubicBezTo>
                  <a:cubicBezTo>
                    <a:pt x="588" y="348"/>
                    <a:pt x="742" y="279"/>
                    <a:pt x="910" y="279"/>
                  </a:cubicBezTo>
                  <a:close/>
                  <a:moveTo>
                    <a:pt x="910" y="0"/>
                  </a:moveTo>
                  <a:cubicBezTo>
                    <a:pt x="406" y="0"/>
                    <a:pt x="0" y="404"/>
                    <a:pt x="0" y="892"/>
                  </a:cubicBezTo>
                  <a:cubicBezTo>
                    <a:pt x="0" y="1393"/>
                    <a:pt x="406" y="1783"/>
                    <a:pt x="910" y="1783"/>
                  </a:cubicBezTo>
                  <a:cubicBezTo>
                    <a:pt x="1399" y="1783"/>
                    <a:pt x="1805" y="1393"/>
                    <a:pt x="1805" y="892"/>
                  </a:cubicBezTo>
                  <a:cubicBezTo>
                    <a:pt x="1805" y="404"/>
                    <a:pt x="1399" y="0"/>
                    <a:pt x="91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12133325" y="10934141"/>
              <a:ext cx="101680" cy="116672"/>
            </a:xfrm>
            <a:custGeom>
              <a:rect b="b" l="l" r="r" t="t"/>
              <a:pathLst>
                <a:path extrusionOk="0" h="1714" w="1470">
                  <a:moveTo>
                    <a:pt x="742" y="279"/>
                  </a:moveTo>
                  <a:cubicBezTo>
                    <a:pt x="966" y="279"/>
                    <a:pt x="1106" y="390"/>
                    <a:pt x="1106" y="571"/>
                  </a:cubicBezTo>
                  <a:cubicBezTo>
                    <a:pt x="1106" y="738"/>
                    <a:pt x="980" y="864"/>
                    <a:pt x="756" y="864"/>
                  </a:cubicBezTo>
                  <a:lnTo>
                    <a:pt x="294" y="850"/>
                  </a:lnTo>
                  <a:lnTo>
                    <a:pt x="294" y="279"/>
                  </a:lnTo>
                  <a:close/>
                  <a:moveTo>
                    <a:pt x="1" y="0"/>
                  </a:moveTo>
                  <a:lnTo>
                    <a:pt x="1" y="1713"/>
                  </a:lnTo>
                  <a:lnTo>
                    <a:pt x="308" y="1713"/>
                  </a:lnTo>
                  <a:lnTo>
                    <a:pt x="308" y="1114"/>
                  </a:lnTo>
                  <a:lnTo>
                    <a:pt x="686" y="1114"/>
                  </a:lnTo>
                  <a:lnTo>
                    <a:pt x="1106" y="1713"/>
                  </a:lnTo>
                  <a:lnTo>
                    <a:pt x="1469" y="1713"/>
                  </a:lnTo>
                  <a:lnTo>
                    <a:pt x="1008" y="1073"/>
                  </a:lnTo>
                  <a:cubicBezTo>
                    <a:pt x="1246" y="1017"/>
                    <a:pt x="1413" y="794"/>
                    <a:pt x="1413" y="543"/>
                  </a:cubicBezTo>
                  <a:cubicBezTo>
                    <a:pt x="1413" y="404"/>
                    <a:pt x="1357" y="279"/>
                    <a:pt x="1274" y="181"/>
                  </a:cubicBezTo>
                  <a:cubicBezTo>
                    <a:pt x="1134" y="56"/>
                    <a:pt x="952" y="0"/>
                    <a:pt x="77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12321052" y="10934141"/>
              <a:ext cx="90059" cy="116672"/>
            </a:xfrm>
            <a:custGeom>
              <a:rect b="b" l="l" r="r" t="t"/>
              <a:pathLst>
                <a:path extrusionOk="0" h="1714" w="1302">
                  <a:moveTo>
                    <a:pt x="0" y="0"/>
                  </a:moveTo>
                  <a:lnTo>
                    <a:pt x="0" y="1713"/>
                  </a:lnTo>
                  <a:lnTo>
                    <a:pt x="1301" y="1713"/>
                  </a:lnTo>
                  <a:lnTo>
                    <a:pt x="1301" y="1449"/>
                  </a:lnTo>
                  <a:lnTo>
                    <a:pt x="308" y="1449"/>
                  </a:lnTo>
                  <a:lnTo>
                    <a:pt x="308" y="989"/>
                  </a:lnTo>
                  <a:lnTo>
                    <a:pt x="1175" y="989"/>
                  </a:lnTo>
                  <a:lnTo>
                    <a:pt x="1175" y="724"/>
                  </a:lnTo>
                  <a:lnTo>
                    <a:pt x="308" y="724"/>
                  </a:lnTo>
                  <a:lnTo>
                    <a:pt x="308" y="279"/>
                  </a:lnTo>
                  <a:lnTo>
                    <a:pt x="1287" y="2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12499995" y="10934005"/>
              <a:ext cx="108459" cy="116876"/>
            </a:xfrm>
            <a:custGeom>
              <a:rect b="b" l="l" r="r" t="t"/>
              <a:pathLst>
                <a:path extrusionOk="0" h="1717" w="1568">
                  <a:moveTo>
                    <a:pt x="644" y="281"/>
                  </a:moveTo>
                  <a:cubicBezTo>
                    <a:pt x="798" y="281"/>
                    <a:pt x="966" y="336"/>
                    <a:pt x="1078" y="448"/>
                  </a:cubicBezTo>
                  <a:cubicBezTo>
                    <a:pt x="1190" y="559"/>
                    <a:pt x="1246" y="712"/>
                    <a:pt x="1246" y="866"/>
                  </a:cubicBezTo>
                  <a:cubicBezTo>
                    <a:pt x="1246" y="1033"/>
                    <a:pt x="1190" y="1186"/>
                    <a:pt x="1078" y="1297"/>
                  </a:cubicBezTo>
                  <a:cubicBezTo>
                    <a:pt x="977" y="1398"/>
                    <a:pt x="832" y="1453"/>
                    <a:pt x="691" y="1453"/>
                  </a:cubicBezTo>
                  <a:cubicBezTo>
                    <a:pt x="676" y="1453"/>
                    <a:pt x="660" y="1452"/>
                    <a:pt x="644" y="1451"/>
                  </a:cubicBezTo>
                  <a:lnTo>
                    <a:pt x="309" y="1451"/>
                  </a:lnTo>
                  <a:lnTo>
                    <a:pt x="309" y="281"/>
                  </a:lnTo>
                  <a:close/>
                  <a:moveTo>
                    <a:pt x="696" y="1"/>
                  </a:moveTo>
                  <a:cubicBezTo>
                    <a:pt x="678" y="1"/>
                    <a:pt x="661" y="1"/>
                    <a:pt x="644" y="2"/>
                  </a:cubicBezTo>
                  <a:lnTo>
                    <a:pt x="1" y="2"/>
                  </a:lnTo>
                  <a:lnTo>
                    <a:pt x="1" y="1715"/>
                  </a:lnTo>
                  <a:lnTo>
                    <a:pt x="644" y="1715"/>
                  </a:lnTo>
                  <a:cubicBezTo>
                    <a:pt x="662" y="1716"/>
                    <a:pt x="679" y="1717"/>
                    <a:pt x="696" y="1717"/>
                  </a:cubicBezTo>
                  <a:cubicBezTo>
                    <a:pt x="916" y="1717"/>
                    <a:pt x="1132" y="1635"/>
                    <a:pt x="1288" y="1492"/>
                  </a:cubicBezTo>
                  <a:cubicBezTo>
                    <a:pt x="1456" y="1325"/>
                    <a:pt x="1554" y="1102"/>
                    <a:pt x="1568" y="866"/>
                  </a:cubicBezTo>
                  <a:cubicBezTo>
                    <a:pt x="1568" y="629"/>
                    <a:pt x="1456" y="406"/>
                    <a:pt x="1288" y="239"/>
                  </a:cubicBezTo>
                  <a:cubicBezTo>
                    <a:pt x="1132" y="84"/>
                    <a:pt x="916" y="1"/>
                    <a:pt x="696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12803790" y="10933188"/>
              <a:ext cx="123953" cy="117625"/>
            </a:xfrm>
            <a:custGeom>
              <a:rect b="b" l="l" r="r" t="t"/>
              <a:pathLst>
                <a:path extrusionOk="0" h="1728" w="1792">
                  <a:moveTo>
                    <a:pt x="896" y="362"/>
                  </a:moveTo>
                  <a:lnTo>
                    <a:pt x="1190" y="1045"/>
                  </a:lnTo>
                  <a:lnTo>
                    <a:pt x="602" y="1045"/>
                  </a:lnTo>
                  <a:lnTo>
                    <a:pt x="896" y="362"/>
                  </a:lnTo>
                  <a:close/>
                  <a:moveTo>
                    <a:pt x="756" y="0"/>
                  </a:moveTo>
                  <a:lnTo>
                    <a:pt x="1" y="1727"/>
                  </a:lnTo>
                  <a:lnTo>
                    <a:pt x="309" y="1727"/>
                  </a:lnTo>
                  <a:lnTo>
                    <a:pt x="491" y="1323"/>
                  </a:lnTo>
                  <a:lnTo>
                    <a:pt x="1302" y="1323"/>
                  </a:lnTo>
                  <a:lnTo>
                    <a:pt x="1470" y="1727"/>
                  </a:lnTo>
                  <a:lnTo>
                    <a:pt x="1791" y="172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13013790" y="10934141"/>
              <a:ext cx="20405" cy="117625"/>
            </a:xfrm>
            <a:custGeom>
              <a:rect b="b" l="l" r="r" t="t"/>
              <a:pathLst>
                <a:path extrusionOk="0" h="1728" w="295">
                  <a:moveTo>
                    <a:pt x="14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13239215" y="10932031"/>
              <a:ext cx="92964" cy="119803"/>
            </a:xfrm>
            <a:custGeom>
              <a:rect b="b" l="l" r="r" t="t"/>
              <a:pathLst>
                <a:path extrusionOk="0" h="1760" w="1344">
                  <a:moveTo>
                    <a:pt x="605" y="1"/>
                  </a:moveTo>
                  <a:cubicBezTo>
                    <a:pt x="483" y="1"/>
                    <a:pt x="364" y="43"/>
                    <a:pt x="266" y="129"/>
                  </a:cubicBezTo>
                  <a:cubicBezTo>
                    <a:pt x="154" y="212"/>
                    <a:pt x="84" y="351"/>
                    <a:pt x="70" y="505"/>
                  </a:cubicBezTo>
                  <a:cubicBezTo>
                    <a:pt x="70" y="811"/>
                    <a:pt x="280" y="923"/>
                    <a:pt x="644" y="1020"/>
                  </a:cubicBezTo>
                  <a:cubicBezTo>
                    <a:pt x="965" y="1090"/>
                    <a:pt x="1035" y="1159"/>
                    <a:pt x="1035" y="1271"/>
                  </a:cubicBezTo>
                  <a:cubicBezTo>
                    <a:pt x="1035" y="1410"/>
                    <a:pt x="924" y="1494"/>
                    <a:pt x="728" y="1494"/>
                  </a:cubicBezTo>
                  <a:cubicBezTo>
                    <a:pt x="532" y="1494"/>
                    <a:pt x="336" y="1424"/>
                    <a:pt x="182" y="1271"/>
                  </a:cubicBezTo>
                  <a:lnTo>
                    <a:pt x="0" y="1494"/>
                  </a:lnTo>
                  <a:cubicBezTo>
                    <a:pt x="197" y="1663"/>
                    <a:pt x="430" y="1760"/>
                    <a:pt x="678" y="1760"/>
                  </a:cubicBezTo>
                  <a:cubicBezTo>
                    <a:pt x="694" y="1760"/>
                    <a:pt x="711" y="1759"/>
                    <a:pt x="728" y="1758"/>
                  </a:cubicBezTo>
                  <a:cubicBezTo>
                    <a:pt x="1091" y="1758"/>
                    <a:pt x="1343" y="1577"/>
                    <a:pt x="1343" y="1257"/>
                  </a:cubicBezTo>
                  <a:cubicBezTo>
                    <a:pt x="1343" y="964"/>
                    <a:pt x="1119" y="825"/>
                    <a:pt x="784" y="741"/>
                  </a:cubicBezTo>
                  <a:cubicBezTo>
                    <a:pt x="448" y="672"/>
                    <a:pt x="378" y="602"/>
                    <a:pt x="378" y="477"/>
                  </a:cubicBezTo>
                  <a:cubicBezTo>
                    <a:pt x="378" y="365"/>
                    <a:pt x="476" y="268"/>
                    <a:pt x="658" y="268"/>
                  </a:cubicBezTo>
                  <a:cubicBezTo>
                    <a:pt x="826" y="282"/>
                    <a:pt x="993" y="338"/>
                    <a:pt x="1119" y="449"/>
                  </a:cubicBezTo>
                  <a:lnTo>
                    <a:pt x="1287" y="226"/>
                  </a:lnTo>
                  <a:cubicBezTo>
                    <a:pt x="1105" y="87"/>
                    <a:pt x="896" y="3"/>
                    <a:pt x="658" y="3"/>
                  </a:cubicBezTo>
                  <a:cubicBezTo>
                    <a:pt x="640" y="1"/>
                    <a:pt x="623" y="1"/>
                    <a:pt x="605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13416290" y="10932235"/>
              <a:ext cx="124852" cy="121437"/>
            </a:xfrm>
            <a:custGeom>
              <a:rect b="b" l="l" r="r" t="t"/>
              <a:pathLst>
                <a:path extrusionOk="0" h="1784" w="1805">
                  <a:moveTo>
                    <a:pt x="895" y="279"/>
                  </a:moveTo>
                  <a:cubicBezTo>
                    <a:pt x="1049" y="279"/>
                    <a:pt x="1203" y="348"/>
                    <a:pt x="1315" y="460"/>
                  </a:cubicBezTo>
                  <a:cubicBezTo>
                    <a:pt x="1427" y="585"/>
                    <a:pt x="1483" y="738"/>
                    <a:pt x="1483" y="892"/>
                  </a:cubicBezTo>
                  <a:cubicBezTo>
                    <a:pt x="1483" y="1045"/>
                    <a:pt x="1427" y="1212"/>
                    <a:pt x="1315" y="1323"/>
                  </a:cubicBezTo>
                  <a:cubicBezTo>
                    <a:pt x="1225" y="1425"/>
                    <a:pt x="1089" y="1492"/>
                    <a:pt x="938" y="1492"/>
                  </a:cubicBezTo>
                  <a:cubicBezTo>
                    <a:pt x="924" y="1492"/>
                    <a:pt x="910" y="1492"/>
                    <a:pt x="895" y="1491"/>
                  </a:cubicBezTo>
                  <a:cubicBezTo>
                    <a:pt x="741" y="1491"/>
                    <a:pt x="588" y="1435"/>
                    <a:pt x="476" y="1310"/>
                  </a:cubicBezTo>
                  <a:cubicBezTo>
                    <a:pt x="364" y="1198"/>
                    <a:pt x="308" y="1045"/>
                    <a:pt x="308" y="892"/>
                  </a:cubicBezTo>
                  <a:cubicBezTo>
                    <a:pt x="308" y="725"/>
                    <a:pt x="364" y="571"/>
                    <a:pt x="476" y="460"/>
                  </a:cubicBezTo>
                  <a:cubicBezTo>
                    <a:pt x="588" y="348"/>
                    <a:pt x="727" y="279"/>
                    <a:pt x="895" y="279"/>
                  </a:cubicBezTo>
                  <a:close/>
                  <a:moveTo>
                    <a:pt x="895" y="0"/>
                  </a:moveTo>
                  <a:cubicBezTo>
                    <a:pt x="406" y="0"/>
                    <a:pt x="0" y="404"/>
                    <a:pt x="0" y="892"/>
                  </a:cubicBezTo>
                  <a:cubicBezTo>
                    <a:pt x="0" y="1393"/>
                    <a:pt x="406" y="1783"/>
                    <a:pt x="895" y="1783"/>
                  </a:cubicBezTo>
                  <a:cubicBezTo>
                    <a:pt x="1399" y="1783"/>
                    <a:pt x="1804" y="1393"/>
                    <a:pt x="1804" y="892"/>
                  </a:cubicBezTo>
                  <a:cubicBezTo>
                    <a:pt x="1804" y="404"/>
                    <a:pt x="1399" y="0"/>
                    <a:pt x="895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13630094" y="10934141"/>
              <a:ext cx="83281" cy="117625"/>
            </a:xfrm>
            <a:custGeom>
              <a:rect b="b" l="l" r="r" t="t"/>
              <a:pathLst>
                <a:path extrusionOk="0" h="1728" w="1204">
                  <a:moveTo>
                    <a:pt x="14" y="0"/>
                  </a:moveTo>
                  <a:lnTo>
                    <a:pt x="0" y="1727"/>
                  </a:lnTo>
                  <a:lnTo>
                    <a:pt x="1203" y="1727"/>
                  </a:lnTo>
                  <a:lnTo>
                    <a:pt x="1203" y="1449"/>
                  </a:lnTo>
                  <a:lnTo>
                    <a:pt x="308" y="1449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13793612" y="10934141"/>
              <a:ext cx="103547" cy="119599"/>
            </a:xfrm>
            <a:custGeom>
              <a:rect b="b" l="l" r="r" t="t"/>
              <a:pathLst>
                <a:path extrusionOk="0" h="1757" w="1497">
                  <a:moveTo>
                    <a:pt x="28" y="0"/>
                  </a:moveTo>
                  <a:lnTo>
                    <a:pt x="28" y="989"/>
                  </a:lnTo>
                  <a:cubicBezTo>
                    <a:pt x="0" y="1198"/>
                    <a:pt x="70" y="1393"/>
                    <a:pt x="210" y="1546"/>
                  </a:cubicBezTo>
                  <a:cubicBezTo>
                    <a:pt x="338" y="1687"/>
                    <a:pt x="525" y="1757"/>
                    <a:pt x="717" y="1757"/>
                  </a:cubicBezTo>
                  <a:cubicBezTo>
                    <a:pt x="735" y="1757"/>
                    <a:pt x="752" y="1756"/>
                    <a:pt x="769" y="1755"/>
                  </a:cubicBezTo>
                  <a:cubicBezTo>
                    <a:pt x="1217" y="1755"/>
                    <a:pt x="1497" y="1490"/>
                    <a:pt x="1497" y="975"/>
                  </a:cubicBezTo>
                  <a:lnTo>
                    <a:pt x="1497" y="0"/>
                  </a:lnTo>
                  <a:lnTo>
                    <a:pt x="1203" y="0"/>
                  </a:lnTo>
                  <a:lnTo>
                    <a:pt x="1203" y="1003"/>
                  </a:lnTo>
                  <a:cubicBezTo>
                    <a:pt x="1203" y="1309"/>
                    <a:pt x="1035" y="1477"/>
                    <a:pt x="769" y="1477"/>
                  </a:cubicBezTo>
                  <a:cubicBezTo>
                    <a:pt x="490" y="1477"/>
                    <a:pt x="336" y="1295"/>
                    <a:pt x="336" y="989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13982239" y="10934141"/>
              <a:ext cx="96838" cy="117625"/>
            </a:xfrm>
            <a:custGeom>
              <a:rect b="b" l="l" r="r" t="t"/>
              <a:pathLst>
                <a:path extrusionOk="0" h="1728" w="1400">
                  <a:moveTo>
                    <a:pt x="1" y="0"/>
                  </a:moveTo>
                  <a:lnTo>
                    <a:pt x="1" y="279"/>
                  </a:lnTo>
                  <a:lnTo>
                    <a:pt x="546" y="279"/>
                  </a:lnTo>
                  <a:lnTo>
                    <a:pt x="546" y="1727"/>
                  </a:lnTo>
                  <a:lnTo>
                    <a:pt x="840" y="1727"/>
                  </a:lnTo>
                  <a:lnTo>
                    <a:pt x="840" y="279"/>
                  </a:lnTo>
                  <a:lnTo>
                    <a:pt x="1399" y="279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14167061" y="10934141"/>
              <a:ext cx="21374" cy="117625"/>
            </a:xfrm>
            <a:custGeom>
              <a:rect b="b" l="l" r="r" t="t"/>
              <a:pathLst>
                <a:path extrusionOk="0" h="1728" w="309">
                  <a:moveTo>
                    <a:pt x="0" y="0"/>
                  </a:moveTo>
                  <a:lnTo>
                    <a:pt x="0" y="1727"/>
                  </a:lnTo>
                  <a:lnTo>
                    <a:pt x="308" y="1727"/>
                  </a:lnTo>
                  <a:lnTo>
                    <a:pt x="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14279255" y="10932235"/>
              <a:ext cx="124921" cy="121437"/>
            </a:xfrm>
            <a:custGeom>
              <a:rect b="b" l="l" r="r" t="t"/>
              <a:pathLst>
                <a:path extrusionOk="0" h="1784" w="1806">
                  <a:moveTo>
                    <a:pt x="896" y="279"/>
                  </a:moveTo>
                  <a:cubicBezTo>
                    <a:pt x="1064" y="279"/>
                    <a:pt x="1218" y="348"/>
                    <a:pt x="1330" y="460"/>
                  </a:cubicBezTo>
                  <a:cubicBezTo>
                    <a:pt x="1428" y="585"/>
                    <a:pt x="1498" y="738"/>
                    <a:pt x="1484" y="892"/>
                  </a:cubicBezTo>
                  <a:cubicBezTo>
                    <a:pt x="1498" y="1045"/>
                    <a:pt x="1442" y="1212"/>
                    <a:pt x="1330" y="1323"/>
                  </a:cubicBezTo>
                  <a:cubicBezTo>
                    <a:pt x="1227" y="1425"/>
                    <a:pt x="1090" y="1492"/>
                    <a:pt x="949" y="1492"/>
                  </a:cubicBezTo>
                  <a:cubicBezTo>
                    <a:pt x="936" y="1492"/>
                    <a:pt x="923" y="1492"/>
                    <a:pt x="910" y="1491"/>
                  </a:cubicBezTo>
                  <a:cubicBezTo>
                    <a:pt x="742" y="1491"/>
                    <a:pt x="588" y="1435"/>
                    <a:pt x="476" y="1310"/>
                  </a:cubicBezTo>
                  <a:cubicBezTo>
                    <a:pt x="379" y="1198"/>
                    <a:pt x="309" y="1045"/>
                    <a:pt x="323" y="892"/>
                  </a:cubicBezTo>
                  <a:cubicBezTo>
                    <a:pt x="309" y="725"/>
                    <a:pt x="365" y="571"/>
                    <a:pt x="476" y="460"/>
                  </a:cubicBezTo>
                  <a:cubicBezTo>
                    <a:pt x="588" y="348"/>
                    <a:pt x="742" y="279"/>
                    <a:pt x="896" y="279"/>
                  </a:cubicBezTo>
                  <a:close/>
                  <a:moveTo>
                    <a:pt x="910" y="0"/>
                  </a:moveTo>
                  <a:cubicBezTo>
                    <a:pt x="407" y="0"/>
                    <a:pt x="1" y="404"/>
                    <a:pt x="1" y="892"/>
                  </a:cubicBezTo>
                  <a:cubicBezTo>
                    <a:pt x="1" y="1393"/>
                    <a:pt x="407" y="1783"/>
                    <a:pt x="910" y="1783"/>
                  </a:cubicBezTo>
                  <a:cubicBezTo>
                    <a:pt x="1400" y="1783"/>
                    <a:pt x="1805" y="1393"/>
                    <a:pt x="1805" y="892"/>
                  </a:cubicBezTo>
                  <a:cubicBezTo>
                    <a:pt x="1805" y="404"/>
                    <a:pt x="1400" y="0"/>
                    <a:pt x="91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14494097" y="10934141"/>
              <a:ext cx="103547" cy="117625"/>
            </a:xfrm>
            <a:custGeom>
              <a:rect b="b" l="l" r="r" t="t"/>
              <a:pathLst>
                <a:path extrusionOk="0" h="1728" w="1497">
                  <a:moveTo>
                    <a:pt x="0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502"/>
                  </a:lnTo>
                  <a:lnTo>
                    <a:pt x="1245" y="1727"/>
                  </a:lnTo>
                  <a:lnTo>
                    <a:pt x="1497" y="1727"/>
                  </a:lnTo>
                  <a:lnTo>
                    <a:pt x="1497" y="0"/>
                  </a:lnTo>
                  <a:lnTo>
                    <a:pt x="1203" y="0"/>
                  </a:lnTo>
                  <a:lnTo>
                    <a:pt x="1203" y="1198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14685629" y="10932031"/>
              <a:ext cx="91996" cy="119803"/>
            </a:xfrm>
            <a:custGeom>
              <a:rect b="b" l="l" r="r" t="t"/>
              <a:pathLst>
                <a:path extrusionOk="0" h="1760" w="1330">
                  <a:moveTo>
                    <a:pt x="601" y="1"/>
                  </a:moveTo>
                  <a:cubicBezTo>
                    <a:pt x="470" y="1"/>
                    <a:pt x="350" y="43"/>
                    <a:pt x="252" y="129"/>
                  </a:cubicBezTo>
                  <a:cubicBezTo>
                    <a:pt x="141" y="212"/>
                    <a:pt x="71" y="351"/>
                    <a:pt x="71" y="505"/>
                  </a:cubicBezTo>
                  <a:cubicBezTo>
                    <a:pt x="71" y="811"/>
                    <a:pt x="266" y="923"/>
                    <a:pt x="644" y="1020"/>
                  </a:cubicBezTo>
                  <a:cubicBezTo>
                    <a:pt x="966" y="1090"/>
                    <a:pt x="1022" y="1159"/>
                    <a:pt x="1022" y="1271"/>
                  </a:cubicBezTo>
                  <a:cubicBezTo>
                    <a:pt x="1022" y="1410"/>
                    <a:pt x="910" y="1494"/>
                    <a:pt x="728" y="1494"/>
                  </a:cubicBezTo>
                  <a:cubicBezTo>
                    <a:pt x="518" y="1494"/>
                    <a:pt x="322" y="1424"/>
                    <a:pt x="182" y="1271"/>
                  </a:cubicBezTo>
                  <a:lnTo>
                    <a:pt x="1" y="1494"/>
                  </a:lnTo>
                  <a:cubicBezTo>
                    <a:pt x="184" y="1663"/>
                    <a:pt x="417" y="1760"/>
                    <a:pt x="664" y="1760"/>
                  </a:cubicBezTo>
                  <a:cubicBezTo>
                    <a:pt x="681" y="1760"/>
                    <a:pt x="697" y="1759"/>
                    <a:pt x="714" y="1758"/>
                  </a:cubicBezTo>
                  <a:cubicBezTo>
                    <a:pt x="1078" y="1758"/>
                    <a:pt x="1329" y="1577"/>
                    <a:pt x="1329" y="1257"/>
                  </a:cubicBezTo>
                  <a:cubicBezTo>
                    <a:pt x="1329" y="964"/>
                    <a:pt x="1120" y="825"/>
                    <a:pt x="784" y="741"/>
                  </a:cubicBezTo>
                  <a:cubicBezTo>
                    <a:pt x="448" y="672"/>
                    <a:pt x="364" y="602"/>
                    <a:pt x="364" y="477"/>
                  </a:cubicBezTo>
                  <a:cubicBezTo>
                    <a:pt x="364" y="365"/>
                    <a:pt x="476" y="268"/>
                    <a:pt x="644" y="268"/>
                  </a:cubicBezTo>
                  <a:cubicBezTo>
                    <a:pt x="812" y="282"/>
                    <a:pt x="980" y="338"/>
                    <a:pt x="1120" y="449"/>
                  </a:cubicBezTo>
                  <a:lnTo>
                    <a:pt x="1273" y="226"/>
                  </a:lnTo>
                  <a:cubicBezTo>
                    <a:pt x="1106" y="87"/>
                    <a:pt x="882" y="3"/>
                    <a:pt x="658" y="3"/>
                  </a:cubicBezTo>
                  <a:cubicBezTo>
                    <a:pt x="639" y="1"/>
                    <a:pt x="620" y="1"/>
                    <a:pt x="601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12882440" y="8583750"/>
              <a:ext cx="783765" cy="350901"/>
            </a:xfrm>
            <a:custGeom>
              <a:rect b="b" l="l" r="r" t="t"/>
              <a:pathLst>
                <a:path extrusionOk="0" h="5155" w="11331">
                  <a:moveTo>
                    <a:pt x="2392" y="1"/>
                  </a:moveTo>
                  <a:lnTo>
                    <a:pt x="11330" y="5154"/>
                  </a:lnTo>
                  <a:lnTo>
                    <a:pt x="6715" y="3928"/>
                  </a:lnTo>
                  <a:lnTo>
                    <a:pt x="1" y="1379"/>
                  </a:lnTo>
                  <a:lnTo>
                    <a:pt x="2392" y="1"/>
                  </a:lnTo>
                  <a:close/>
                </a:path>
              </a:pathLst>
            </a:custGeom>
            <a:solidFill>
              <a:srgbClr val="07739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12595108" y="8704166"/>
              <a:ext cx="405475" cy="323401"/>
            </a:xfrm>
            <a:custGeom>
              <a:rect b="b" l="l" r="r" t="t"/>
              <a:pathLst>
                <a:path extrusionOk="0" h="4751" w="5862">
                  <a:moveTo>
                    <a:pt x="3469" y="0"/>
                  </a:moveTo>
                  <a:lnTo>
                    <a:pt x="5861" y="1379"/>
                  </a:lnTo>
                  <a:lnTo>
                    <a:pt x="0" y="4750"/>
                  </a:lnTo>
                  <a:lnTo>
                    <a:pt x="1833" y="2006"/>
                  </a:lnTo>
                  <a:lnTo>
                    <a:pt x="3469" y="0"/>
                  </a:lnTo>
                  <a:close/>
                </a:path>
              </a:pathLst>
            </a:custGeom>
            <a:solidFill>
              <a:srgbClr val="005C9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12428685" y="8704166"/>
              <a:ext cx="406443" cy="323401"/>
            </a:xfrm>
            <a:custGeom>
              <a:rect b="b" l="l" r="r" t="t"/>
              <a:pathLst>
                <a:path extrusionOk="0" h="4751" w="5876">
                  <a:moveTo>
                    <a:pt x="2406" y="4750"/>
                  </a:moveTo>
                  <a:lnTo>
                    <a:pt x="4351" y="2090"/>
                  </a:lnTo>
                  <a:lnTo>
                    <a:pt x="5875" y="0"/>
                  </a:lnTo>
                  <a:lnTo>
                    <a:pt x="1" y="3385"/>
                  </a:lnTo>
                  <a:lnTo>
                    <a:pt x="1078" y="4221"/>
                  </a:lnTo>
                  <a:lnTo>
                    <a:pt x="2406" y="4750"/>
                  </a:lnTo>
                  <a:close/>
                </a:path>
              </a:pathLst>
            </a:custGeom>
            <a:solidFill>
              <a:srgbClr val="00507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12428685" y="8934582"/>
              <a:ext cx="166492" cy="792675"/>
            </a:xfrm>
            <a:custGeom>
              <a:rect b="b" l="l" r="r" t="t"/>
              <a:pathLst>
                <a:path extrusionOk="0" h="11645" w="2407">
                  <a:moveTo>
                    <a:pt x="1" y="10279"/>
                  </a:moveTo>
                  <a:lnTo>
                    <a:pt x="1" y="0"/>
                  </a:lnTo>
                  <a:lnTo>
                    <a:pt x="1259" y="4583"/>
                  </a:lnTo>
                  <a:lnTo>
                    <a:pt x="2406" y="11644"/>
                  </a:lnTo>
                  <a:lnTo>
                    <a:pt x="1" y="10279"/>
                  </a:lnTo>
                  <a:close/>
                </a:path>
              </a:pathLst>
            </a:custGeom>
            <a:solidFill>
              <a:srgbClr val="0045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12428685" y="8934582"/>
              <a:ext cx="177144" cy="792675"/>
            </a:xfrm>
            <a:custGeom>
              <a:rect b="b" l="l" r="r" t="t"/>
              <a:pathLst>
                <a:path extrusionOk="0" h="11645" w="2561">
                  <a:moveTo>
                    <a:pt x="2406" y="11644"/>
                  </a:moveTo>
                  <a:lnTo>
                    <a:pt x="938" y="4499"/>
                  </a:lnTo>
                  <a:lnTo>
                    <a:pt x="1" y="0"/>
                  </a:lnTo>
                  <a:lnTo>
                    <a:pt x="2406" y="1365"/>
                  </a:lnTo>
                  <a:lnTo>
                    <a:pt x="2406" y="5363"/>
                  </a:lnTo>
                  <a:lnTo>
                    <a:pt x="2560" y="6783"/>
                  </a:lnTo>
                  <a:lnTo>
                    <a:pt x="2406" y="8107"/>
                  </a:lnTo>
                  <a:lnTo>
                    <a:pt x="2406" y="11644"/>
                  </a:lnTo>
                  <a:close/>
                </a:path>
              </a:pathLst>
            </a:custGeom>
            <a:solidFill>
              <a:srgbClr val="003A5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12595108" y="9299574"/>
              <a:ext cx="452856" cy="443816"/>
            </a:xfrm>
            <a:custGeom>
              <a:rect b="b" l="l" r="r" t="t"/>
              <a:pathLst>
                <a:path extrusionOk="0" h="6520" w="6547">
                  <a:moveTo>
                    <a:pt x="6546" y="6519"/>
                  </a:moveTo>
                  <a:lnTo>
                    <a:pt x="0" y="2745"/>
                  </a:lnTo>
                  <a:lnTo>
                    <a:pt x="0" y="1310"/>
                  </a:lnTo>
                  <a:lnTo>
                    <a:pt x="0" y="1"/>
                  </a:lnTo>
                  <a:lnTo>
                    <a:pt x="2840" y="2466"/>
                  </a:lnTo>
                  <a:lnTo>
                    <a:pt x="6546" y="6519"/>
                  </a:lnTo>
                  <a:close/>
                </a:path>
              </a:pathLst>
            </a:custGeom>
            <a:solidFill>
              <a:srgbClr val="0032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12595108" y="9299574"/>
              <a:ext cx="462540" cy="443816"/>
            </a:xfrm>
            <a:custGeom>
              <a:rect b="b" l="l" r="r" t="t"/>
              <a:pathLst>
                <a:path extrusionOk="0" h="6520" w="6687">
                  <a:moveTo>
                    <a:pt x="6546" y="3761"/>
                  </a:moveTo>
                  <a:lnTo>
                    <a:pt x="6686" y="4806"/>
                  </a:lnTo>
                  <a:lnTo>
                    <a:pt x="6546" y="6519"/>
                  </a:lnTo>
                  <a:lnTo>
                    <a:pt x="0" y="1"/>
                  </a:lnTo>
                  <a:lnTo>
                    <a:pt x="6546" y="3761"/>
                  </a:lnTo>
                  <a:close/>
                </a:path>
              </a:pathLst>
            </a:custGeom>
            <a:solidFill>
              <a:srgbClr val="002A3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13047894" y="9555585"/>
              <a:ext cx="192569" cy="187805"/>
            </a:xfrm>
            <a:custGeom>
              <a:rect b="b" l="l" r="r" t="t"/>
              <a:pathLst>
                <a:path extrusionOk="0" h="2759" w="2784">
                  <a:moveTo>
                    <a:pt x="2784" y="1156"/>
                  </a:moveTo>
                  <a:lnTo>
                    <a:pt x="0" y="2758"/>
                  </a:lnTo>
                  <a:lnTo>
                    <a:pt x="0" y="0"/>
                  </a:lnTo>
                  <a:lnTo>
                    <a:pt x="1259" y="335"/>
                  </a:lnTo>
                  <a:lnTo>
                    <a:pt x="2784" y="1156"/>
                  </a:lnTo>
                  <a:close/>
                </a:path>
              </a:pathLst>
            </a:custGeom>
            <a:solidFill>
              <a:srgbClr val="00233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13047894" y="9446537"/>
              <a:ext cx="192569" cy="187805"/>
            </a:xfrm>
            <a:custGeom>
              <a:rect b="b" l="l" r="r" t="t"/>
              <a:pathLst>
                <a:path extrusionOk="0" h="2759" w="2784">
                  <a:moveTo>
                    <a:pt x="2784" y="1"/>
                  </a:moveTo>
                  <a:lnTo>
                    <a:pt x="2784" y="2758"/>
                  </a:lnTo>
                  <a:lnTo>
                    <a:pt x="0" y="1602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00213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13500681" y="9027498"/>
              <a:ext cx="165524" cy="458928"/>
            </a:xfrm>
            <a:custGeom>
              <a:rect b="b" l="l" r="r" t="t"/>
              <a:pathLst>
                <a:path extrusionOk="0" h="6742" w="2393">
                  <a:moveTo>
                    <a:pt x="2392" y="5377"/>
                  </a:moveTo>
                  <a:lnTo>
                    <a:pt x="1" y="6742"/>
                  </a:lnTo>
                  <a:lnTo>
                    <a:pt x="1" y="0"/>
                  </a:lnTo>
                  <a:lnTo>
                    <a:pt x="1469" y="2967"/>
                  </a:lnTo>
                  <a:lnTo>
                    <a:pt x="2392" y="5377"/>
                  </a:lnTo>
                  <a:close/>
                </a:path>
              </a:pathLst>
            </a:custGeom>
            <a:solidFill>
              <a:srgbClr val="0B9BC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3500681" y="8934582"/>
              <a:ext cx="165524" cy="458928"/>
            </a:xfrm>
            <a:custGeom>
              <a:rect b="b" l="l" r="r" t="t"/>
              <a:pathLst>
                <a:path extrusionOk="0" h="6742" w="2393">
                  <a:moveTo>
                    <a:pt x="1" y="1365"/>
                  </a:moveTo>
                  <a:lnTo>
                    <a:pt x="1343" y="4388"/>
                  </a:lnTo>
                  <a:lnTo>
                    <a:pt x="2392" y="6742"/>
                  </a:lnTo>
                  <a:lnTo>
                    <a:pt x="2392" y="0"/>
                  </a:lnTo>
                  <a:lnTo>
                    <a:pt x="1120" y="488"/>
                  </a:lnTo>
                  <a:lnTo>
                    <a:pt x="1" y="1365"/>
                  </a:lnTo>
                  <a:close/>
                </a:path>
              </a:pathLst>
            </a:custGeom>
            <a:solidFill>
              <a:srgbClr val="0987B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12882440" y="8677618"/>
              <a:ext cx="783765" cy="349948"/>
            </a:xfrm>
            <a:custGeom>
              <a:rect b="b" l="l" r="r" t="t"/>
              <a:pathLst>
                <a:path extrusionOk="0" h="5141" w="11331">
                  <a:moveTo>
                    <a:pt x="1" y="0"/>
                  </a:moveTo>
                  <a:lnTo>
                    <a:pt x="6952" y="2313"/>
                  </a:lnTo>
                  <a:lnTo>
                    <a:pt x="11330" y="3775"/>
                  </a:lnTo>
                  <a:lnTo>
                    <a:pt x="8939" y="5140"/>
                  </a:lnTo>
                  <a:lnTo>
                    <a:pt x="5470" y="3148"/>
                  </a:lnTo>
                  <a:lnTo>
                    <a:pt x="4155" y="2577"/>
                  </a:lnTo>
                  <a:lnTo>
                    <a:pt x="3078" y="17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5628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12641521" y="8798034"/>
              <a:ext cx="619279" cy="256079"/>
            </a:xfrm>
            <a:custGeom>
              <a:rect b="b" l="l" r="r" t="t"/>
              <a:pathLst>
                <a:path extrusionOk="0" h="3762" w="8953">
                  <a:moveTo>
                    <a:pt x="1" y="3761"/>
                  </a:moveTo>
                  <a:lnTo>
                    <a:pt x="6561" y="0"/>
                  </a:lnTo>
                  <a:lnTo>
                    <a:pt x="7806" y="725"/>
                  </a:lnTo>
                  <a:lnTo>
                    <a:pt x="8953" y="1379"/>
                  </a:lnTo>
                  <a:lnTo>
                    <a:pt x="5372" y="2605"/>
                  </a:lnTo>
                  <a:lnTo>
                    <a:pt x="1" y="3761"/>
                  </a:lnTo>
                  <a:close/>
                </a:path>
              </a:pathLst>
            </a:custGeom>
            <a:solidFill>
              <a:srgbClr val="04536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12641521" y="8891903"/>
              <a:ext cx="619279" cy="256079"/>
            </a:xfrm>
            <a:custGeom>
              <a:rect b="b" l="l" r="r" t="t"/>
              <a:pathLst>
                <a:path extrusionOk="0" h="3762" w="8953">
                  <a:moveTo>
                    <a:pt x="2393" y="3761"/>
                  </a:moveTo>
                  <a:lnTo>
                    <a:pt x="1413" y="3357"/>
                  </a:lnTo>
                  <a:lnTo>
                    <a:pt x="1" y="2382"/>
                  </a:lnTo>
                  <a:lnTo>
                    <a:pt x="8953" y="0"/>
                  </a:lnTo>
                  <a:lnTo>
                    <a:pt x="2393" y="3761"/>
                  </a:lnTo>
                  <a:close/>
                </a:path>
              </a:pathLst>
            </a:custGeom>
            <a:solidFill>
              <a:srgbClr val="03475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12641521" y="9054045"/>
              <a:ext cx="165524" cy="219049"/>
            </a:xfrm>
            <a:custGeom>
              <a:rect b="b" l="l" r="r" t="t"/>
              <a:pathLst>
                <a:path extrusionOk="0" h="3218" w="2393">
                  <a:moveTo>
                    <a:pt x="1" y="3218"/>
                  </a:moveTo>
                  <a:lnTo>
                    <a:pt x="1" y="0"/>
                  </a:lnTo>
                  <a:lnTo>
                    <a:pt x="2393" y="1379"/>
                  </a:lnTo>
                  <a:lnTo>
                    <a:pt x="1483" y="2312"/>
                  </a:lnTo>
                  <a:lnTo>
                    <a:pt x="1" y="3218"/>
                  </a:lnTo>
                  <a:close/>
                </a:path>
              </a:pathLst>
            </a:custGeom>
            <a:solidFill>
              <a:srgbClr val="023D4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2641521" y="9147914"/>
              <a:ext cx="166492" cy="219049"/>
            </a:xfrm>
            <a:custGeom>
              <a:rect b="b" l="l" r="r" t="t"/>
              <a:pathLst>
                <a:path extrusionOk="0" h="3218" w="2407">
                  <a:moveTo>
                    <a:pt x="2407" y="3218"/>
                  </a:moveTo>
                  <a:lnTo>
                    <a:pt x="1" y="1839"/>
                  </a:lnTo>
                  <a:lnTo>
                    <a:pt x="2393" y="0"/>
                  </a:lnTo>
                  <a:lnTo>
                    <a:pt x="2407" y="3218"/>
                  </a:lnTo>
                  <a:close/>
                </a:path>
              </a:pathLst>
            </a:custGeom>
            <a:solidFill>
              <a:srgbClr val="01344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12641521" y="9566953"/>
              <a:ext cx="406443" cy="229532"/>
            </a:xfrm>
            <a:custGeom>
              <a:rect b="b" l="l" r="r" t="t"/>
              <a:pathLst>
                <a:path extrusionOk="0" h="3372" w="5876">
                  <a:moveTo>
                    <a:pt x="1" y="2758"/>
                  </a:moveTo>
                  <a:lnTo>
                    <a:pt x="1" y="0"/>
                  </a:lnTo>
                  <a:lnTo>
                    <a:pt x="5875" y="3371"/>
                  </a:lnTo>
                  <a:lnTo>
                    <a:pt x="2560" y="3162"/>
                  </a:lnTo>
                  <a:lnTo>
                    <a:pt x="1" y="2758"/>
                  </a:lnTo>
                  <a:close/>
                </a:path>
              </a:pathLst>
            </a:custGeom>
            <a:solidFill>
              <a:srgbClr val="81869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2641521" y="9754690"/>
              <a:ext cx="420000" cy="229464"/>
            </a:xfrm>
            <a:custGeom>
              <a:rect b="b" l="l" r="r" t="t"/>
              <a:pathLst>
                <a:path extrusionOk="0" h="3371" w="6072">
                  <a:moveTo>
                    <a:pt x="5875" y="613"/>
                  </a:moveTo>
                  <a:lnTo>
                    <a:pt x="2574" y="265"/>
                  </a:lnTo>
                  <a:lnTo>
                    <a:pt x="1" y="0"/>
                  </a:lnTo>
                  <a:lnTo>
                    <a:pt x="5875" y="3371"/>
                  </a:lnTo>
                  <a:lnTo>
                    <a:pt x="6071" y="2020"/>
                  </a:lnTo>
                  <a:lnTo>
                    <a:pt x="5875" y="613"/>
                  </a:lnTo>
                  <a:close/>
                </a:path>
              </a:pathLst>
            </a:custGeom>
            <a:solidFill>
              <a:srgbClr val="72778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13047894" y="9446537"/>
              <a:ext cx="618311" cy="537617"/>
            </a:xfrm>
            <a:custGeom>
              <a:rect b="b" l="l" r="r" t="t"/>
              <a:pathLst>
                <a:path extrusionOk="0" h="7898" w="8939">
                  <a:moveTo>
                    <a:pt x="8938" y="2758"/>
                  </a:moveTo>
                  <a:lnTo>
                    <a:pt x="0" y="7898"/>
                  </a:lnTo>
                  <a:lnTo>
                    <a:pt x="3371" y="4527"/>
                  </a:lnTo>
                  <a:lnTo>
                    <a:pt x="8938" y="1"/>
                  </a:lnTo>
                  <a:lnTo>
                    <a:pt x="8938" y="2758"/>
                  </a:lnTo>
                  <a:close/>
                </a:path>
              </a:pathLst>
            </a:custGeom>
            <a:solidFill>
              <a:srgbClr val="65687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13047894" y="9446537"/>
              <a:ext cx="618311" cy="537617"/>
            </a:xfrm>
            <a:custGeom>
              <a:rect b="b" l="l" r="r" t="t"/>
              <a:pathLst>
                <a:path extrusionOk="0" h="7898" w="8939">
                  <a:moveTo>
                    <a:pt x="8938" y="1"/>
                  </a:moveTo>
                  <a:lnTo>
                    <a:pt x="3455" y="4848"/>
                  </a:lnTo>
                  <a:lnTo>
                    <a:pt x="0" y="7898"/>
                  </a:lnTo>
                  <a:lnTo>
                    <a:pt x="0" y="5140"/>
                  </a:lnTo>
                  <a:lnTo>
                    <a:pt x="3469" y="3148"/>
                  </a:lnTo>
                  <a:lnTo>
                    <a:pt x="4630" y="2299"/>
                  </a:lnTo>
                  <a:lnTo>
                    <a:pt x="5861" y="1769"/>
                  </a:lnTo>
                  <a:lnTo>
                    <a:pt x="8938" y="1"/>
                  </a:lnTo>
                  <a:close/>
                </a:path>
              </a:pathLst>
            </a:custGeom>
            <a:solidFill>
              <a:srgbClr val="55596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13287845" y="9054045"/>
              <a:ext cx="165524" cy="606844"/>
            </a:xfrm>
            <a:custGeom>
              <a:rect b="b" l="l" r="r" t="t"/>
              <a:pathLst>
                <a:path extrusionOk="0" h="8915" w="2393">
                  <a:moveTo>
                    <a:pt x="2392" y="0"/>
                  </a:moveTo>
                  <a:lnTo>
                    <a:pt x="2392" y="7535"/>
                  </a:lnTo>
                  <a:lnTo>
                    <a:pt x="1133" y="8260"/>
                  </a:lnTo>
                  <a:lnTo>
                    <a:pt x="0" y="8914"/>
                  </a:lnTo>
                  <a:lnTo>
                    <a:pt x="728" y="5223"/>
                  </a:lnTo>
                  <a:lnTo>
                    <a:pt x="2392" y="0"/>
                  </a:lnTo>
                  <a:close/>
                </a:path>
              </a:pathLst>
            </a:custGeom>
            <a:solidFill>
              <a:srgbClr val="474A5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13287845" y="9054045"/>
              <a:ext cx="165524" cy="606844"/>
            </a:xfrm>
            <a:custGeom>
              <a:rect b="b" l="l" r="r" t="t"/>
              <a:pathLst>
                <a:path extrusionOk="0" h="8915" w="2393">
                  <a:moveTo>
                    <a:pt x="0" y="1379"/>
                  </a:moveTo>
                  <a:lnTo>
                    <a:pt x="840" y="738"/>
                  </a:lnTo>
                  <a:lnTo>
                    <a:pt x="2392" y="0"/>
                  </a:lnTo>
                  <a:lnTo>
                    <a:pt x="0" y="8914"/>
                  </a:lnTo>
                  <a:lnTo>
                    <a:pt x="0" y="1379"/>
                  </a:lnTo>
                  <a:close/>
                </a:path>
              </a:pathLst>
            </a:custGeom>
            <a:solidFill>
              <a:srgbClr val="3E40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13260731" y="8944997"/>
              <a:ext cx="192638" cy="202985"/>
            </a:xfrm>
            <a:custGeom>
              <a:rect b="b" l="l" r="r" t="t"/>
              <a:pathLst>
                <a:path extrusionOk="0" h="2982" w="2785">
                  <a:moveTo>
                    <a:pt x="1" y="0"/>
                  </a:moveTo>
                  <a:lnTo>
                    <a:pt x="2784" y="1602"/>
                  </a:lnTo>
                  <a:lnTo>
                    <a:pt x="392" y="2981"/>
                  </a:lnTo>
                  <a:lnTo>
                    <a:pt x="43" y="17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2D3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13095276" y="8944997"/>
              <a:ext cx="192638" cy="202985"/>
            </a:xfrm>
            <a:custGeom>
              <a:rect b="b" l="l" r="r" t="t"/>
              <a:pathLst>
                <a:path extrusionOk="0" h="2982" w="2785">
                  <a:moveTo>
                    <a:pt x="1" y="1379"/>
                  </a:moveTo>
                  <a:lnTo>
                    <a:pt x="2393" y="0"/>
                  </a:lnTo>
                  <a:lnTo>
                    <a:pt x="2784" y="2981"/>
                  </a:lnTo>
                  <a:lnTo>
                    <a:pt x="1" y="1379"/>
                  </a:lnTo>
                  <a:close/>
                </a:path>
              </a:pathLst>
            </a:custGeom>
            <a:solidFill>
              <a:srgbClr val="18191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12040429" y="10215458"/>
              <a:ext cx="494496" cy="618212"/>
            </a:xfrm>
            <a:custGeom>
              <a:rect b="b" l="l" r="r" t="t"/>
              <a:pathLst>
                <a:path extrusionOk="0" h="9082" w="7149">
                  <a:moveTo>
                    <a:pt x="1" y="0"/>
                  </a:moveTo>
                  <a:lnTo>
                    <a:pt x="1" y="8761"/>
                  </a:lnTo>
                  <a:lnTo>
                    <a:pt x="952" y="8761"/>
                  </a:lnTo>
                  <a:lnTo>
                    <a:pt x="952" y="2424"/>
                  </a:lnTo>
                  <a:lnTo>
                    <a:pt x="7148" y="9082"/>
                  </a:lnTo>
                  <a:lnTo>
                    <a:pt x="7148" y="335"/>
                  </a:lnTo>
                  <a:lnTo>
                    <a:pt x="6197" y="335"/>
                  </a:lnTo>
                  <a:lnTo>
                    <a:pt x="6197" y="6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1613789" y="10238194"/>
              <a:ext cx="308706" cy="573694"/>
            </a:xfrm>
            <a:custGeom>
              <a:rect b="b" l="l" r="r" t="t"/>
              <a:pathLst>
                <a:path extrusionOk="0" h="8428" w="4463">
                  <a:moveTo>
                    <a:pt x="0" y="1"/>
                  </a:moveTo>
                  <a:lnTo>
                    <a:pt x="0" y="8427"/>
                  </a:lnTo>
                  <a:lnTo>
                    <a:pt x="4462" y="8427"/>
                  </a:lnTo>
                  <a:lnTo>
                    <a:pt x="4462" y="7494"/>
                  </a:lnTo>
                  <a:lnTo>
                    <a:pt x="1008" y="7494"/>
                  </a:lnTo>
                  <a:lnTo>
                    <a:pt x="1008" y="4263"/>
                  </a:lnTo>
                  <a:lnTo>
                    <a:pt x="4462" y="4263"/>
                  </a:lnTo>
                  <a:lnTo>
                    <a:pt x="4462" y="3329"/>
                  </a:lnTo>
                  <a:lnTo>
                    <a:pt x="1008" y="3329"/>
                  </a:lnTo>
                  <a:lnTo>
                    <a:pt x="1008" y="920"/>
                  </a:lnTo>
                  <a:lnTo>
                    <a:pt x="4462" y="920"/>
                  </a:lnTo>
                  <a:lnTo>
                    <a:pt x="4462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1135824" y="10238194"/>
              <a:ext cx="400633" cy="573694"/>
            </a:xfrm>
            <a:custGeom>
              <a:rect b="b" l="l" r="r" t="t"/>
              <a:pathLst>
                <a:path extrusionOk="0" h="8428" w="5792">
                  <a:moveTo>
                    <a:pt x="1" y="1"/>
                  </a:moveTo>
                  <a:lnTo>
                    <a:pt x="1" y="948"/>
                  </a:lnTo>
                  <a:lnTo>
                    <a:pt x="2392" y="948"/>
                  </a:lnTo>
                  <a:lnTo>
                    <a:pt x="2392" y="8427"/>
                  </a:lnTo>
                  <a:lnTo>
                    <a:pt x="3414" y="8427"/>
                  </a:lnTo>
                  <a:lnTo>
                    <a:pt x="3414" y="948"/>
                  </a:lnTo>
                  <a:lnTo>
                    <a:pt x="5791" y="948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14456330" y="10238194"/>
              <a:ext cx="543815" cy="572741"/>
            </a:xfrm>
            <a:custGeom>
              <a:rect b="b" l="l" r="r" t="t"/>
              <a:pathLst>
                <a:path extrusionOk="0" h="8414" w="7862">
                  <a:moveTo>
                    <a:pt x="1" y="1"/>
                  </a:moveTo>
                  <a:lnTo>
                    <a:pt x="3623" y="5084"/>
                  </a:lnTo>
                  <a:lnTo>
                    <a:pt x="3623" y="8413"/>
                  </a:lnTo>
                  <a:lnTo>
                    <a:pt x="4253" y="8413"/>
                  </a:lnTo>
                  <a:lnTo>
                    <a:pt x="4253" y="5071"/>
                  </a:lnTo>
                  <a:lnTo>
                    <a:pt x="7862" y="1"/>
                  </a:lnTo>
                  <a:lnTo>
                    <a:pt x="7120" y="1"/>
                  </a:lnTo>
                  <a:lnTo>
                    <a:pt x="3945" y="452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13933889" y="10238194"/>
              <a:ext cx="450919" cy="572741"/>
            </a:xfrm>
            <a:custGeom>
              <a:rect b="b" l="l" r="r" t="t"/>
              <a:pathLst>
                <a:path extrusionOk="0" h="8414" w="6519">
                  <a:moveTo>
                    <a:pt x="0" y="1"/>
                  </a:moveTo>
                  <a:lnTo>
                    <a:pt x="0" y="586"/>
                  </a:lnTo>
                  <a:lnTo>
                    <a:pt x="2938" y="586"/>
                  </a:lnTo>
                  <a:lnTo>
                    <a:pt x="2938" y="8413"/>
                  </a:lnTo>
                  <a:lnTo>
                    <a:pt x="3567" y="8413"/>
                  </a:lnTo>
                  <a:lnTo>
                    <a:pt x="3567" y="586"/>
                  </a:lnTo>
                  <a:lnTo>
                    <a:pt x="6519" y="586"/>
                  </a:lnTo>
                  <a:lnTo>
                    <a:pt x="6519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13427841" y="10238194"/>
              <a:ext cx="411285" cy="572741"/>
            </a:xfrm>
            <a:custGeom>
              <a:rect b="b" l="l" r="r" t="t"/>
              <a:pathLst>
                <a:path extrusionOk="0" h="8414" w="5946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4611"/>
                  </a:lnTo>
                  <a:lnTo>
                    <a:pt x="5400" y="4611"/>
                  </a:lnTo>
                  <a:lnTo>
                    <a:pt x="5400" y="4026"/>
                  </a:lnTo>
                  <a:lnTo>
                    <a:pt x="630" y="4026"/>
                  </a:lnTo>
                  <a:lnTo>
                    <a:pt x="630" y="586"/>
                  </a:lnTo>
                  <a:lnTo>
                    <a:pt x="5946" y="586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13204353" y="10238194"/>
              <a:ext cx="43646" cy="572741"/>
            </a:xfrm>
            <a:custGeom>
              <a:rect b="b" l="l" r="r" t="t"/>
              <a:pathLst>
                <a:path extrusionOk="0" h="8414" w="631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12650924" y="10238194"/>
              <a:ext cx="412253" cy="572741"/>
            </a:xfrm>
            <a:custGeom>
              <a:rect b="b" l="l" r="r" t="t"/>
              <a:pathLst>
                <a:path extrusionOk="0" h="8414" w="5960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4611"/>
                  </a:lnTo>
                  <a:lnTo>
                    <a:pt x="5414" y="4611"/>
                  </a:lnTo>
                  <a:lnTo>
                    <a:pt x="5414" y="4026"/>
                  </a:lnTo>
                  <a:lnTo>
                    <a:pt x="630" y="4026"/>
                  </a:lnTo>
                  <a:lnTo>
                    <a:pt x="630" y="586"/>
                  </a:lnTo>
                  <a:lnTo>
                    <a:pt x="5960" y="586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/>
          <p:nvPr/>
        </p:nvSpPr>
        <p:spPr>
          <a:xfrm>
            <a:off x="-87" y="-5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9" name="Google Shape;369;p4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posal cover light">
  <p:cSld name="TITLE_2_1_1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595959">
              <a:alpha val="500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648300" y="1144900"/>
            <a:ext cx="44481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Mono"/>
              <a:buNone/>
              <a:defRPr sz="1200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/>
          <p:nvPr>
            <p:ph idx="2" type="pic"/>
          </p:nvPr>
        </p:nvSpPr>
        <p:spPr>
          <a:xfrm>
            <a:off x="5675242" y="0"/>
            <a:ext cx="34689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>
            <p:ph idx="2" type="pic"/>
          </p:nvPr>
        </p:nvSpPr>
        <p:spPr>
          <a:xfrm>
            <a:off x="765314" y="761952"/>
            <a:ext cx="2594100" cy="362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/>
          <p:nvPr>
            <p:ph idx="2" type="pic"/>
          </p:nvPr>
        </p:nvSpPr>
        <p:spPr>
          <a:xfrm>
            <a:off x="392597" y="808986"/>
            <a:ext cx="4124700" cy="353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9" name="Google Shape;379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" name="Google Shape;38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7" name="Google Shape;387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8" name="Google Shape;3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576000" lIns="468000" spcFirstLastPara="1" rIns="2520000" wrap="square" tIns="468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/ Statement">
  <p:cSld name="CUSTOM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61488" y="151388"/>
            <a:ext cx="8820900" cy="4840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720000" lIns="990000" spcFirstLastPara="1" rIns="990000" wrap="square" tIns="13500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→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1137600" y="805363"/>
            <a:ext cx="68703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648300" y="577238"/>
            <a:ext cx="5885700" cy="6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48300" y="577238"/>
            <a:ext cx="6666900" cy="38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37916" y="4579048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→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0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st="9525">
              <a:schemeClr val="dk1">
                <a:alpha val="15000"/>
              </a:scheme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48300" y="577238"/>
            <a:ext cx="6689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ira Sans ExtraLight"/>
              <a:buNone/>
              <a:defRPr i="0" sz="3200" u="none" cap="none" strike="noStrike">
                <a:solidFill>
                  <a:schemeClr val="dk1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48300" y="1544069"/>
            <a:ext cx="80457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Light"/>
              <a:buChar char="→"/>
              <a:defRPr i="0" sz="18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01287" y="2283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1"/>
          <p:cNvCxnSpPr>
            <a:stCxn id="9" idx="1"/>
            <a:endCxn id="9" idx="1"/>
          </p:cNvCxnSpPr>
          <p:nvPr/>
        </p:nvCxnSpPr>
        <p:spPr>
          <a:xfrm>
            <a:off x="8495850" y="47850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EA4335"/>
          </p15:clr>
        </p15:guide>
        <p15:guide id="2" orient="horz" pos="364">
          <p15:clr>
            <a:srgbClr val="EA4335"/>
          </p15:clr>
        </p15:guide>
        <p15:guide id="3" orient="horz" pos="2876">
          <p15:clr>
            <a:srgbClr val="EA4335"/>
          </p15:clr>
        </p15:guide>
        <p15:guide id="4" pos="5352">
          <p15:clr>
            <a:srgbClr val="EA4335"/>
          </p15:clr>
        </p15:guide>
        <p15:guide id="5" pos="102">
          <p15:clr>
            <a:srgbClr val="EA4335"/>
          </p15:clr>
        </p15:guide>
        <p15:guide id="6" pos="5658">
          <p15:clr>
            <a:srgbClr val="EA4335"/>
          </p15:clr>
        </p15:guide>
        <p15:guide id="7" orient="horz" pos="95">
          <p15:clr>
            <a:srgbClr val="EA4335"/>
          </p15:clr>
        </p15:guide>
        <p15:guide id="8" orient="horz" pos="3145">
          <p15:clr>
            <a:srgbClr val="EA4335"/>
          </p15:clr>
        </p15:guide>
        <p15:guide id="9" pos="1644">
          <p15:clr>
            <a:srgbClr val="EA4335"/>
          </p15:clr>
        </p15:guide>
        <p15:guide id="10" pos="2880">
          <p15:clr>
            <a:srgbClr val="EA4335"/>
          </p15:clr>
        </p15:guide>
        <p15:guide id="11" pos="411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accent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st="9525">
              <a:schemeClr val="dk1">
                <a:alpha val="15000"/>
              </a:scheme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 txBox="1"/>
          <p:nvPr>
            <p:ph type="title"/>
          </p:nvPr>
        </p:nvSpPr>
        <p:spPr>
          <a:xfrm>
            <a:off x="648300" y="577238"/>
            <a:ext cx="6689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ira Sans ExtraLight"/>
              <a:buNone/>
              <a:defRPr i="0" sz="3200" u="none" cap="none" strike="noStrike">
                <a:solidFill>
                  <a:schemeClr val="dk1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648300" y="1544069"/>
            <a:ext cx="80457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Light"/>
              <a:buChar char="→"/>
              <a:defRPr i="0" sz="18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8601287" y="2283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3"/>
          <p:cNvCxnSpPr>
            <a:stCxn id="198" idx="1"/>
            <a:endCxn id="198" idx="1"/>
          </p:cNvCxnSpPr>
          <p:nvPr/>
        </p:nvCxnSpPr>
        <p:spPr>
          <a:xfrm>
            <a:off x="8495850" y="47850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EA4335"/>
          </p15:clr>
        </p15:guide>
        <p15:guide id="2" orient="horz" pos="364">
          <p15:clr>
            <a:srgbClr val="EA4335"/>
          </p15:clr>
        </p15:guide>
        <p15:guide id="3" orient="horz" pos="2876">
          <p15:clr>
            <a:srgbClr val="EA4335"/>
          </p15:clr>
        </p15:guide>
        <p15:guide id="4" pos="5352">
          <p15:clr>
            <a:srgbClr val="EA4335"/>
          </p15:clr>
        </p15:guide>
        <p15:guide id="5" pos="102">
          <p15:clr>
            <a:srgbClr val="EA4335"/>
          </p15:clr>
        </p15:guide>
        <p15:guide id="6" pos="5658">
          <p15:clr>
            <a:srgbClr val="EA4335"/>
          </p15:clr>
        </p15:guide>
        <p15:guide id="7" orient="horz" pos="95">
          <p15:clr>
            <a:srgbClr val="EA4335"/>
          </p15:clr>
        </p15:guide>
        <p15:guide id="8" orient="horz" pos="3145">
          <p15:clr>
            <a:srgbClr val="EA4335"/>
          </p15:clr>
        </p15:guide>
        <p15:guide id="9" pos="1644">
          <p15:clr>
            <a:srgbClr val="EA4335"/>
          </p15:clr>
        </p15:guide>
        <p15:guide id="10" pos="2880">
          <p15:clr>
            <a:srgbClr val="EA4335"/>
          </p15:clr>
        </p15:guide>
        <p15:guide id="11" pos="411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niclas.johansson@tenfifty.io" TargetMode="External"/><Relationship Id="rId4" Type="http://schemas.openxmlformats.org/officeDocument/2006/relationships/hyperlink" Target="mailto:johannes.ohlin@tenfifty.io" TargetMode="External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hyperlink" Target="mailto:niclas.johansson@tenfifty.io" TargetMode="External"/><Relationship Id="rId4" Type="http://schemas.openxmlformats.org/officeDocument/2006/relationships/hyperlink" Target="mailto:johannes.ohlin@tenfifty.io" TargetMode="External"/><Relationship Id="rId5" Type="http://schemas.openxmlformats.org/officeDocument/2006/relationships/hyperlink" Target="https://open.spotify.com/show/2uJCwt9PGFmUQ2vWD62d2c?si=26b171fc41074f34" TargetMode="External"/><Relationship Id="rId6" Type="http://schemas.openxmlformats.org/officeDocument/2006/relationships/hyperlink" Target="https://shows.acast.com/ai-pa-riktigt" TargetMode="External"/><Relationship Id="rId7" Type="http://schemas.openxmlformats.org/officeDocument/2006/relationships/hyperlink" Target="https://www.youtube.com/channel/UCaTJbxbW-mrCaXh_5nIDW7A" TargetMode="External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ctrTitle"/>
          </p:nvPr>
        </p:nvSpPr>
        <p:spPr>
          <a:xfrm>
            <a:off x="648300" y="1882663"/>
            <a:ext cx="78477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Hur fungerar tekniken del 4</a:t>
            </a:r>
            <a:endParaRPr/>
          </a:p>
        </p:txBody>
      </p:sp>
      <p:sp>
        <p:nvSpPr>
          <p:cNvPr id="394" name="Google Shape;394;p48"/>
          <p:cNvSpPr txBox="1"/>
          <p:nvPr>
            <p:ph idx="1" type="subTitle"/>
          </p:nvPr>
        </p:nvSpPr>
        <p:spPr>
          <a:xfrm>
            <a:off x="648300" y="1492600"/>
            <a:ext cx="78477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Taggnings</a:t>
            </a:r>
            <a:r>
              <a:rPr lang="en" sz="4800"/>
              <a:t>verktyget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Studio</a:t>
            </a:r>
            <a:endParaRPr/>
          </a:p>
        </p:txBody>
      </p:sp>
      <p:sp>
        <p:nvSpPr>
          <p:cNvPr id="467" name="Google Shape;467;p58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 har använt Label Studio, https://labelstud.io/, som annoteringsverktyg.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Label Studio valdes för att det har öppen källkod, gott stöd för att annotera bilder, samt stöd för flera användare som hjälps åt med en uppgift.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Label Studio laddas enklast ned och körs med docker: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Fira Mono"/>
                <a:ea typeface="Fira Mono"/>
                <a:cs typeface="Fira Mono"/>
                <a:sym typeface="Fira Mono"/>
              </a:rPr>
              <a:t>docker run -it -p 8080:8080 -v `pwd`/mydata:/label-studio/data heartexlabs/label-studio:latest</a:t>
            </a:r>
            <a:endParaRPr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8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Förberedelser</a:t>
            </a:r>
            <a:endParaRPr/>
          </a:p>
        </p:txBody>
      </p:sp>
      <p:sp>
        <p:nvSpPr>
          <p:cNvPr id="474" name="Google Shape;474;p59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Först så </a:t>
            </a:r>
            <a:r>
              <a:rPr lang="en"/>
              <a:t>parsades</a:t>
            </a:r>
            <a:r>
              <a:rPr lang="en"/>
              <a:t> alla filer vi fick med ett skript som gjorde om metadatan och filen till ett standardformat och la in dem i en tabell.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Därefter </a:t>
            </a:r>
            <a:r>
              <a:rPr lang="en"/>
              <a:t>konverteras</a:t>
            </a:r>
            <a:r>
              <a:rPr lang="en"/>
              <a:t> alla PDFer till bilder i PNG format.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Allt detta sparas ner för att kunna användas som </a:t>
            </a:r>
            <a:r>
              <a:rPr lang="en"/>
              <a:t>träningsmaterial</a:t>
            </a:r>
            <a:r>
              <a:rPr lang="en"/>
              <a:t> och av </a:t>
            </a:r>
            <a:r>
              <a:rPr lang="en"/>
              <a:t>annoteringsverktyget.</a:t>
            </a:r>
            <a:endParaRPr/>
          </a:p>
        </p:txBody>
      </p:sp>
      <p:sp>
        <p:nvSpPr>
          <p:cNvPr id="475" name="Google Shape;475;p59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Skapa ett projekt</a:t>
            </a:r>
            <a:endParaRPr/>
          </a:p>
        </p:txBody>
      </p:sp>
      <p:sp>
        <p:nvSpPr>
          <p:cNvPr id="481" name="Google Shape;481;p60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Skapa ett nytt projekt i Label Studio, men skippa dataimporten i detta steg. Ange i stället bara titel och färgkodning.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Gå in på nytt på projektets inställningar, nu finns en ny tabb “Cloud Storage”.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Lägg till en lokal mapp /label-studio/data/kba/byggrhandlingar_img/byggrhandlingar, eller motsvarande som länkats i docker-kommandot. Kryssa inte i alternativet "Treat every bucket object as a source file" och ange inte något  filnamnsfilter.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Importera JSON-filen med import-knappen ute i projektets huvudvy.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/>
              <a:t>Exempel på JSON-fil: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Fira Mono"/>
                <a:ea typeface="Fira Mono"/>
                <a:cs typeface="Fira Mono"/>
                <a:sym typeface="Fira Mono"/>
              </a:rPr>
              <a:t>[{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Fira Mono"/>
                <a:ea typeface="Fira Mono"/>
                <a:cs typeface="Fira Mono"/>
                <a:sym typeface="Fira Mono"/>
              </a:rPr>
              <a:t>    "id": "965893",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Fira Mono"/>
                <a:ea typeface="Fira Mono"/>
                <a:cs typeface="Fira Mono"/>
                <a:sym typeface="Fira Mono"/>
              </a:rPr>
              <a:t>    "data": {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Fira Mono"/>
                <a:ea typeface="Fira Mono"/>
                <a:cs typeface="Fira Mono"/>
                <a:sym typeface="Fira Mono"/>
              </a:rPr>
              <a:t>      "image": "data/local-files/?d=byggrhandlingar_img/byggrhandlingar/BN 2022-008022/Fasadritning/965893.png"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Fira Mono"/>
                <a:ea typeface="Fira Mono"/>
                <a:cs typeface="Fira Mono"/>
                <a:sym typeface="Fira Mono"/>
              </a:rPr>
              <a:t>    }}]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2" name="Google Shape;482;p60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Träningsflöde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694" y="0"/>
            <a:ext cx="35626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Parsning</a:t>
            </a:r>
            <a:endParaRPr/>
          </a:p>
        </p:txBody>
      </p:sp>
      <p:sp>
        <p:nvSpPr>
          <p:cNvPr id="498" name="Google Shape;498;p63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Första </a:t>
            </a:r>
            <a:r>
              <a:rPr lang="en"/>
              <a:t>steget</a:t>
            </a:r>
            <a:r>
              <a:rPr lang="en"/>
              <a:t> är att läsa data från </a:t>
            </a:r>
            <a:r>
              <a:rPr lang="en"/>
              <a:t>annoteringsverktyget</a:t>
            </a:r>
            <a:r>
              <a:rPr lang="en"/>
              <a:t> till ett </a:t>
            </a:r>
            <a:r>
              <a:rPr lang="en"/>
              <a:t>format</a:t>
            </a:r>
            <a:r>
              <a:rPr lang="en"/>
              <a:t> som är anpassat för den träning vi vill göra.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Vi tar in JSON-objekten från </a:t>
            </a:r>
            <a:r>
              <a:rPr lang="en"/>
              <a:t>annoteringsverktyget</a:t>
            </a:r>
            <a:r>
              <a:rPr lang="en"/>
              <a:t> och skapar en dataframe (tabell) som vi sedan sparar ner.  </a:t>
            </a:r>
            <a:endParaRPr/>
          </a:p>
        </p:txBody>
      </p:sp>
      <p:sp>
        <p:nvSpPr>
          <p:cNvPr id="499" name="Google Shape;499;p63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4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505" name="Google Shape;505;p64"/>
          <p:cNvSpPr txBox="1"/>
          <p:nvPr>
            <p:ph idx="1" type="body"/>
          </p:nvPr>
        </p:nvSpPr>
        <p:spPr>
          <a:xfrm>
            <a:off x="648300" y="1406700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När vi har datan behöver ett par steg göras för att öka och validera data</a:t>
            </a:r>
            <a:r>
              <a:rPr lang="en"/>
              <a:t>kvaliteten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Ta bort ritningar som saknar/har diskutera taggen.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Mäta prestanda av annoteringar genom att </a:t>
            </a:r>
            <a:r>
              <a:rPr lang="en"/>
              <a:t>jämföra</a:t>
            </a:r>
            <a:r>
              <a:rPr lang="en"/>
              <a:t> </a:t>
            </a:r>
            <a:r>
              <a:rPr lang="en"/>
              <a:t>annoterare.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Snabb deskriptiv analys av datan.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Splitta datan i tränings- och testdata.</a:t>
            </a:r>
            <a:endParaRPr/>
          </a:p>
        </p:txBody>
      </p:sp>
      <p:sp>
        <p:nvSpPr>
          <p:cNvPr id="506" name="Google Shape;506;p64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5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Modellträning</a:t>
            </a:r>
            <a:endParaRPr/>
          </a:p>
        </p:txBody>
      </p:sp>
      <p:sp>
        <p:nvSpPr>
          <p:cNvPr id="512" name="Google Shape;512;p65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Laddar in </a:t>
            </a:r>
            <a:r>
              <a:rPr lang="en"/>
              <a:t>träningsdatan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Skapar en dataklass som är specialiserad för uppgiften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Finns det ett eller flera objekt på en ritning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Vilka objekt ska tränas på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Etc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Tränar modellen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Visualiserar</a:t>
            </a:r>
            <a:r>
              <a:rPr lang="en"/>
              <a:t> delar av testdatan för att få en överblick över modellens funktion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Sparar modellen</a:t>
            </a:r>
            <a:endParaRPr/>
          </a:p>
        </p:txBody>
      </p:sp>
      <p:sp>
        <p:nvSpPr>
          <p:cNvPr id="513" name="Google Shape;513;p65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Modellutvärdering</a:t>
            </a:r>
            <a:endParaRPr/>
          </a:p>
        </p:txBody>
      </p:sp>
      <p:sp>
        <p:nvSpPr>
          <p:cNvPr id="519" name="Google Shape;519;p66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Läser in testdatan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Skapar en dataklass för datan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Evaluerar </a:t>
            </a:r>
            <a:r>
              <a:rPr lang="en"/>
              <a:t>modellens</a:t>
            </a:r>
            <a:r>
              <a:rPr lang="en"/>
              <a:t> IoU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Plottar lite statistik om modellerna.</a:t>
            </a:r>
            <a:endParaRPr/>
          </a:p>
        </p:txBody>
      </p:sp>
      <p:sp>
        <p:nvSpPr>
          <p:cNvPr id="520" name="Google Shape;520;p66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/>
          <p:nvPr>
            <p:ph type="title"/>
          </p:nvPr>
        </p:nvSpPr>
        <p:spPr>
          <a:xfrm>
            <a:off x="648300" y="577238"/>
            <a:ext cx="77538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9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9"/>
          <p:cNvSpPr txBox="1"/>
          <p:nvPr>
            <p:ph idx="1" type="body"/>
          </p:nvPr>
        </p:nvSpPr>
        <p:spPr>
          <a:xfrm>
            <a:off x="673062" y="1634575"/>
            <a:ext cx="7729200" cy="1869900"/>
          </a:xfrm>
          <a:prstGeom prst="rect">
            <a:avLst/>
          </a:prstGeom>
        </p:spPr>
        <p:txBody>
          <a:bodyPr anchorCtr="0" anchor="t" bIns="0" lIns="36000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Niclas Johansson 						Johannes Öhlin</a:t>
            </a:r>
            <a:br>
              <a:rPr lang="en"/>
            </a:br>
            <a:r>
              <a:rPr lang="en">
                <a:solidFill>
                  <a:srgbClr val="727783"/>
                </a:solidFill>
              </a:rPr>
              <a:t>Data Scientist</a:t>
            </a:r>
            <a:r>
              <a:rPr lang="en"/>
              <a:t> 						</a:t>
            </a:r>
            <a:r>
              <a:rPr lang="en">
                <a:solidFill>
                  <a:schemeClr val="accent2"/>
                </a:solidFill>
              </a:rPr>
              <a:t>AI-P</a:t>
            </a:r>
            <a:r>
              <a:rPr lang="en">
                <a:solidFill>
                  <a:schemeClr val="accent2"/>
                </a:solidFill>
              </a:rPr>
              <a:t>rojek</a:t>
            </a:r>
            <a:r>
              <a:rPr lang="en">
                <a:solidFill>
                  <a:schemeClr val="accent2"/>
                </a:solidFill>
              </a:rPr>
              <a:t>tledare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0760-22 50 79 						0705-54 58 48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niclas.johansson@tenfifty.io</a:t>
            </a:r>
            <a:r>
              <a:rPr lang="en"/>
              <a:t> 			</a:t>
            </a:r>
            <a:r>
              <a:rPr lang="en" u="sng">
                <a:solidFill>
                  <a:schemeClr val="hlink"/>
                </a:solidFill>
                <a:hlinkClick r:id="rId4"/>
              </a:rPr>
              <a:t>johannes.ohlin@tenfifty.io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" y="1901150"/>
            <a:ext cx="395690" cy="228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7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API-utvärdering</a:t>
            </a:r>
            <a:endParaRPr/>
          </a:p>
        </p:txBody>
      </p:sp>
      <p:sp>
        <p:nvSpPr>
          <p:cNvPr id="526" name="Google Shape;526;p67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För varje </a:t>
            </a:r>
            <a:r>
              <a:rPr lang="en"/>
              <a:t>ritningskomponent</a:t>
            </a:r>
            <a:r>
              <a:rPr lang="en"/>
              <a:t> i </a:t>
            </a:r>
            <a:r>
              <a:rPr lang="en"/>
              <a:t>testdatan:</a:t>
            </a:r>
            <a:r>
              <a:rPr lang="en"/>
              <a:t> Kör APIt och </a:t>
            </a:r>
            <a:r>
              <a:rPr lang="en"/>
              <a:t>jämför</a:t>
            </a:r>
            <a:r>
              <a:rPr lang="en"/>
              <a:t> svaret med annoteringen som är gjord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Annoteringen har </a:t>
            </a:r>
            <a:r>
              <a:rPr lang="en"/>
              <a:t>skett</a:t>
            </a:r>
            <a:r>
              <a:rPr lang="en"/>
              <a:t> på </a:t>
            </a:r>
            <a:r>
              <a:rPr lang="en"/>
              <a:t>komponentbasis</a:t>
            </a:r>
            <a:r>
              <a:rPr lang="en"/>
              <a:t> istället för på ritning då vi hade väldigt få ritningar med samtliga taggar kompletta.</a:t>
            </a:r>
            <a:endParaRPr/>
          </a:p>
        </p:txBody>
      </p:sp>
      <p:sp>
        <p:nvSpPr>
          <p:cNvPr id="527" name="Google Shape;527;p67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8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Docker/API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9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API-dokumentation</a:t>
            </a:r>
            <a:endParaRPr/>
          </a:p>
        </p:txBody>
      </p:sp>
      <p:sp>
        <p:nvSpPr>
          <p:cNvPr id="538" name="Google Shape;538;p69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dokumentation finns med hjälp av Swagger/OpenAPI på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Fira Mono"/>
                <a:ea typeface="Fira Mono"/>
                <a:cs typeface="Fira Mono"/>
                <a:sym typeface="Fira Mono"/>
              </a:rPr>
              <a:t>http://</a:t>
            </a:r>
            <a:r>
              <a:rPr lang="en">
                <a:latin typeface="Fira Mono"/>
                <a:ea typeface="Fira Mono"/>
                <a:cs typeface="Fira Mono"/>
                <a:sym typeface="Fira Mono"/>
              </a:rPr>
              <a:t>&lt;server-adress&gt;</a:t>
            </a:r>
            <a:r>
              <a:rPr lang="en">
                <a:latin typeface="Fira Mono"/>
                <a:ea typeface="Fira Mono"/>
                <a:cs typeface="Fira Mono"/>
                <a:sym typeface="Fira Mono"/>
              </a:rPr>
              <a:t>/docs</a:t>
            </a:r>
            <a:endParaRPr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APIt har 4 endpoints: en för varje ritningstyp i projektet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Varje endpoint tar in en pdf samt ett valfritt id för spårbarhet</a:t>
            </a:r>
            <a:endParaRPr/>
          </a:p>
        </p:txBody>
      </p:sp>
      <p:sp>
        <p:nvSpPr>
          <p:cNvPr id="539" name="Google Shape;539;p69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checkFasadritning</a:t>
            </a:r>
            <a:endParaRPr/>
          </a:p>
        </p:txBody>
      </p:sp>
      <p:sp>
        <p:nvSpPr>
          <p:cNvPr id="545" name="Google Shape;545;p70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Tar in et </a:t>
            </a:r>
            <a:endParaRPr/>
          </a:p>
        </p:txBody>
      </p:sp>
      <p:sp>
        <p:nvSpPr>
          <p:cNvPr id="546" name="Google Shape;546;p70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159" y="151400"/>
            <a:ext cx="4661391" cy="48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1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checkSituationsplan</a:t>
            </a:r>
            <a:endParaRPr/>
          </a:p>
        </p:txBody>
      </p:sp>
      <p:sp>
        <p:nvSpPr>
          <p:cNvPr id="553" name="Google Shape;553;p71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1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199" y="151400"/>
            <a:ext cx="4690352" cy="484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2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checkPlanritning</a:t>
            </a:r>
            <a:endParaRPr/>
          </a:p>
        </p:txBody>
      </p:sp>
      <p:sp>
        <p:nvSpPr>
          <p:cNvPr id="561" name="Google Shape;561;p72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2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270" y="151400"/>
            <a:ext cx="4712280" cy="48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 txBox="1"/>
          <p:nvPr>
            <p:ph type="title"/>
          </p:nvPr>
        </p:nvSpPr>
        <p:spPr>
          <a:xfrm>
            <a:off x="511150" y="561325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checkSektionsritning</a:t>
            </a:r>
            <a:endParaRPr/>
          </a:p>
        </p:txBody>
      </p:sp>
      <p:sp>
        <p:nvSpPr>
          <p:cNvPr id="569" name="Google Shape;569;p73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3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07" y="151413"/>
            <a:ext cx="4690343" cy="484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Felkoder</a:t>
            </a:r>
            <a:endParaRPr/>
          </a:p>
        </p:txBody>
      </p:sp>
      <p:sp>
        <p:nvSpPr>
          <p:cNvPr id="577" name="Google Shape;577;p74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4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638" y="0"/>
            <a:ext cx="4844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5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Krav</a:t>
            </a:r>
            <a:endParaRPr/>
          </a:p>
        </p:txBody>
      </p:sp>
      <p:sp>
        <p:nvSpPr>
          <p:cNvPr id="585" name="Google Shape;585;p75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Docker-containern använder ca 2 GB minne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Vissa av modellerna har inga problem med att skala upp till 10+ trådar.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Containern förväntar sig att det finns en </a:t>
            </a:r>
            <a:r>
              <a:rPr lang="en">
                <a:latin typeface="Fira Mono"/>
                <a:ea typeface="Fira Mono"/>
                <a:cs typeface="Fira Mono"/>
                <a:sym typeface="Fira Mono"/>
              </a:rPr>
              <a:t>/data</a:t>
            </a:r>
            <a:r>
              <a:rPr lang="en"/>
              <a:t>-mapp mountad.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t/>
            </a:r>
            <a:endParaRPr/>
          </a:p>
        </p:txBody>
      </p:sp>
      <p:sp>
        <p:nvSpPr>
          <p:cNvPr id="586" name="Google Shape;586;p75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6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6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42" y="0"/>
            <a:ext cx="83349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Genomgång av leveransen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</a:t>
            </a:r>
            <a:r>
              <a:rPr lang="en" sz="2000"/>
              <a:t>aggningsverktyget Label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</a:t>
            </a:r>
            <a:r>
              <a:rPr lang="en" sz="2000"/>
              <a:t>räningsflöden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Hur man bygger en image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Deploy-krav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Genomgång av loggning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7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7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208" y="0"/>
            <a:ext cx="70497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8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Entrypoint.sh</a:t>
            </a:r>
            <a:endParaRPr/>
          </a:p>
        </p:txBody>
      </p:sp>
      <p:sp>
        <p:nvSpPr>
          <p:cNvPr id="608" name="Google Shape;608;p78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poetry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uvicorn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api:app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--port=80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--host=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"0.0.0.0"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--log-level=debug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--lifespan=on</a:t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9" name="Google Shape;609;p78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Bygga docker</a:t>
            </a:r>
            <a:endParaRPr/>
          </a:p>
        </p:txBody>
      </p:sp>
      <p:sp>
        <p:nvSpPr>
          <p:cNvPr id="615" name="Google Shape;615;p79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Från roten kan man köra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Fira Mono"/>
                <a:ea typeface="Fira Mono"/>
                <a:cs typeface="Fira Mono"/>
                <a:sym typeface="Fira Mono"/>
              </a:rPr>
              <a:t>docker build -t kba_bygglov .</a:t>
            </a:r>
            <a:endParaRPr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För att köra lokalt: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>
                <a:latin typeface="Fira Mono"/>
                <a:ea typeface="Fira Mono"/>
                <a:cs typeface="Fira Mono"/>
                <a:sym typeface="Fira Mono"/>
              </a:rPr>
              <a:t>docker run -p outsideport:80 -v path/to/data:/data -t kba_bygglov</a:t>
            </a:r>
            <a:endParaRPr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16" name="Google Shape;616;p79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0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Genomgång av loggning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1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Loggning</a:t>
            </a:r>
            <a:endParaRPr/>
          </a:p>
        </p:txBody>
      </p:sp>
      <p:sp>
        <p:nvSpPr>
          <p:cNvPr id="627" name="Google Shape;627;p81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Loggningen är </a:t>
            </a:r>
            <a:r>
              <a:rPr lang="en"/>
              <a:t>uppsatt</a:t>
            </a:r>
            <a:r>
              <a:rPr lang="en"/>
              <a:t> så att en ny </a:t>
            </a:r>
            <a:r>
              <a:rPr lang="en"/>
              <a:t>loggfil</a:t>
            </a:r>
            <a:r>
              <a:rPr lang="en"/>
              <a:t> skapas varje dag.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Här loggas både modellernas råa output och deras slutgiltiga output.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Alla bilder som genereras sparas i </a:t>
            </a:r>
            <a:r>
              <a:rPr lang="en">
                <a:latin typeface="Fira Mono"/>
                <a:ea typeface="Fira Mono"/>
                <a:cs typeface="Fira Mono"/>
                <a:sym typeface="Fira Mono"/>
              </a:rPr>
              <a:t>/data/images</a:t>
            </a:r>
            <a:r>
              <a:rPr lang="en"/>
              <a:t> och döps till </a:t>
            </a:r>
            <a:r>
              <a:rPr lang="en">
                <a:latin typeface="Fira Mono"/>
                <a:ea typeface="Fira Mono"/>
                <a:cs typeface="Fira Mono"/>
                <a:sym typeface="Fira Mono"/>
              </a:rPr>
              <a:t>YYYYMMDDhhmmss.png</a:t>
            </a:r>
            <a:endParaRPr>
              <a:latin typeface="Fira Mono"/>
              <a:ea typeface="Fira Mono"/>
              <a:cs typeface="Fira Mono"/>
              <a:sym typeface="Fira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Finns ingen automatisk borttagning av dessa</a:t>
            </a:r>
            <a:endParaRPr/>
          </a:p>
        </p:txBody>
      </p:sp>
      <p:sp>
        <p:nvSpPr>
          <p:cNvPr id="628" name="Google Shape;628;p81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2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Modellernas output</a:t>
            </a:r>
            <a:endParaRPr/>
          </a:p>
        </p:txBody>
      </p:sp>
      <p:sp>
        <p:nvSpPr>
          <p:cNvPr id="634" name="Google Shape;634;p82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2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3999"/>
            <a:ext cx="9144000" cy="357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3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Fasader ritningar och marklinjer</a:t>
            </a:r>
            <a:endParaRPr/>
          </a:p>
        </p:txBody>
      </p:sp>
      <p:sp>
        <p:nvSpPr>
          <p:cNvPr id="642" name="Google Shape;642;p83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3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" y="2144490"/>
            <a:ext cx="9143999" cy="1684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4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Frågestund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5"/>
          <p:cNvSpPr txBox="1"/>
          <p:nvPr>
            <p:ph type="title"/>
          </p:nvPr>
        </p:nvSpPr>
        <p:spPr>
          <a:xfrm>
            <a:off x="648300" y="577238"/>
            <a:ext cx="77538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För mer information,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vänligen kontakta:</a:t>
            </a:r>
            <a:endParaRPr/>
          </a:p>
        </p:txBody>
      </p:sp>
      <p:sp>
        <p:nvSpPr>
          <p:cNvPr id="655" name="Google Shape;655;p85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85"/>
          <p:cNvSpPr txBox="1"/>
          <p:nvPr>
            <p:ph idx="1" type="body"/>
          </p:nvPr>
        </p:nvSpPr>
        <p:spPr>
          <a:xfrm>
            <a:off x="673062" y="1634575"/>
            <a:ext cx="7729200" cy="1869900"/>
          </a:xfrm>
          <a:prstGeom prst="rect">
            <a:avLst/>
          </a:prstGeom>
        </p:spPr>
        <p:txBody>
          <a:bodyPr anchorCtr="0" anchor="t" bIns="0" lIns="36000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Niclas Johansson 						Johannes Öhlin</a:t>
            </a:r>
            <a:br>
              <a:rPr lang="en"/>
            </a:br>
            <a:r>
              <a:rPr lang="en">
                <a:solidFill>
                  <a:srgbClr val="727783"/>
                </a:solidFill>
              </a:rPr>
              <a:t>Data Scientist</a:t>
            </a:r>
            <a:r>
              <a:rPr lang="en"/>
              <a:t> 						</a:t>
            </a:r>
            <a:r>
              <a:rPr lang="en">
                <a:solidFill>
                  <a:schemeClr val="accent2"/>
                </a:solidFill>
              </a:rPr>
              <a:t>AI-P</a:t>
            </a:r>
            <a:r>
              <a:rPr lang="en">
                <a:solidFill>
                  <a:schemeClr val="accent2"/>
                </a:solidFill>
              </a:rPr>
              <a:t>rojek</a:t>
            </a:r>
            <a:r>
              <a:rPr lang="en">
                <a:solidFill>
                  <a:schemeClr val="accent2"/>
                </a:solidFill>
              </a:rPr>
              <a:t>tledare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0760-22 50 79 						0705-54 58 48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niclas.johansson@tenfifty.io</a:t>
            </a:r>
            <a:r>
              <a:rPr lang="en"/>
              <a:t> 			</a:t>
            </a:r>
            <a:r>
              <a:rPr lang="en" u="sng">
                <a:solidFill>
                  <a:schemeClr val="hlink"/>
                </a:solidFill>
                <a:hlinkClick r:id="rId4"/>
              </a:rPr>
              <a:t>johannes.ohlin@tenfifty.io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….. eller lyssna på vår podd </a:t>
            </a:r>
            <a:br>
              <a:rPr lang="en"/>
            </a:br>
            <a:r>
              <a:rPr lang="en"/>
              <a:t>“AI på riktigt” via </a:t>
            </a:r>
            <a:r>
              <a:rPr lang="en" u="sng">
                <a:solidFill>
                  <a:schemeClr val="hlink"/>
                </a:solidFill>
                <a:hlinkClick r:id="rId5"/>
              </a:rPr>
              <a:t>Spotify</a:t>
            </a:r>
            <a:r>
              <a:rPr lang="en"/>
              <a:t> eller </a:t>
            </a:r>
            <a:r>
              <a:rPr lang="en" u="sng">
                <a:solidFill>
                  <a:schemeClr val="hlink"/>
                </a:solidFill>
                <a:hlinkClick r:id="rId6"/>
              </a:rPr>
              <a:t>Acast</a:t>
            </a: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….. eller titta på vår kanal på </a:t>
            </a:r>
            <a:r>
              <a:rPr lang="en" u="sng">
                <a:solidFill>
                  <a:schemeClr val="hlink"/>
                </a:solidFill>
                <a:hlinkClick r:id="rId7"/>
              </a:rPr>
              <a:t>YouTube</a:t>
            </a:r>
            <a:endParaRPr/>
          </a:p>
        </p:txBody>
      </p:sp>
      <p:pic>
        <p:nvPicPr>
          <p:cNvPr id="657" name="Google Shape;657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300" y="1901150"/>
            <a:ext cx="395690" cy="228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2886550" y="890900"/>
            <a:ext cx="52638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BygglovsAI - för effektiv handläggning av bygglovsansökningar</a:t>
            </a:r>
            <a:endParaRPr/>
          </a:p>
        </p:txBody>
      </p:sp>
      <p:sp>
        <p:nvSpPr>
          <p:cNvPr id="413" name="Google Shape;413;p51"/>
          <p:cNvSpPr txBox="1"/>
          <p:nvPr>
            <p:ph idx="1" type="body"/>
          </p:nvPr>
        </p:nvSpPr>
        <p:spPr>
          <a:xfrm>
            <a:off x="161550" y="151425"/>
            <a:ext cx="2448900" cy="4840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1"/>
          <p:cNvSpPr txBox="1"/>
          <p:nvPr>
            <p:ph idx="2" type="subTitle"/>
          </p:nvPr>
        </p:nvSpPr>
        <p:spPr>
          <a:xfrm>
            <a:off x="2905438" y="577238"/>
            <a:ext cx="4068300" cy="31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Analysera</a:t>
            </a:r>
            <a:endParaRPr/>
          </a:p>
        </p:txBody>
      </p:sp>
      <p:sp>
        <p:nvSpPr>
          <p:cNvPr id="415" name="Google Shape;415;p51"/>
          <p:cNvSpPr txBox="1"/>
          <p:nvPr>
            <p:ph idx="3" type="body"/>
          </p:nvPr>
        </p:nvSpPr>
        <p:spPr>
          <a:xfrm>
            <a:off x="3240885" y="2210400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Målet med projektet var att identifiera om någon av 4 utvalda ritnings komponenter finns på ritningen eller ej.</a:t>
            </a:r>
            <a:endParaRPr/>
          </a:p>
        </p:txBody>
      </p:sp>
      <p:sp>
        <p:nvSpPr>
          <p:cNvPr id="416" name="Google Shape;416;p51"/>
          <p:cNvSpPr txBox="1"/>
          <p:nvPr>
            <p:ph idx="4" type="body"/>
          </p:nvPr>
        </p:nvSpPr>
        <p:spPr>
          <a:xfrm>
            <a:off x="6218850" y="2210400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Resnet, CNN, OCR, Linedetection, Bildanalys, FastAPI, osv</a:t>
            </a:r>
            <a:endParaRPr/>
          </a:p>
        </p:txBody>
      </p:sp>
      <p:sp>
        <p:nvSpPr>
          <p:cNvPr id="417" name="Google Shape;417;p51"/>
          <p:cNvSpPr txBox="1"/>
          <p:nvPr>
            <p:ph idx="5" type="body"/>
          </p:nvPr>
        </p:nvSpPr>
        <p:spPr>
          <a:xfrm>
            <a:off x="3240763" y="4036758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 4000 annoterade bygglovsansökningar från kungsbacka kommuns bygglovsavdelning .</a:t>
            </a:r>
            <a:endParaRPr/>
          </a:p>
        </p:txBody>
      </p:sp>
      <p:sp>
        <p:nvSpPr>
          <p:cNvPr id="418" name="Google Shape;418;p51"/>
          <p:cNvSpPr txBox="1"/>
          <p:nvPr>
            <p:ph idx="6" type="body"/>
          </p:nvPr>
        </p:nvSpPr>
        <p:spPr>
          <a:xfrm>
            <a:off x="6218850" y="4036758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Ett api som kan hantera 4 ritningstyper och avgöra om någon av de krävda delarna saknas.</a:t>
            </a:r>
            <a:endParaRPr/>
          </a:p>
        </p:txBody>
      </p:sp>
      <p:sp>
        <p:nvSpPr>
          <p:cNvPr id="419" name="Google Shape;419;p51"/>
          <p:cNvSpPr txBox="1"/>
          <p:nvPr>
            <p:ph idx="7" type="body"/>
          </p:nvPr>
        </p:nvSpPr>
        <p:spPr>
          <a:xfrm>
            <a:off x="0" y="0"/>
            <a:ext cx="2008500" cy="3144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PROJEKT - KUNGSBACKA</a:t>
            </a:r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63" y="434152"/>
            <a:ext cx="1864076" cy="7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/>
          <p:nvPr/>
        </p:nvSpPr>
        <p:spPr>
          <a:xfrm>
            <a:off x="329199" y="3848083"/>
            <a:ext cx="1066338" cy="829440"/>
          </a:xfrm>
          <a:custGeom>
            <a:rect b="b" l="l" r="r" t="t"/>
            <a:pathLst>
              <a:path extrusionOk="0" h="21600" w="21600">
                <a:moveTo>
                  <a:pt x="21200" y="514"/>
                </a:moveTo>
                <a:lnTo>
                  <a:pt x="212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200" y="0"/>
                </a:lnTo>
                <a:lnTo>
                  <a:pt x="21200" y="514"/>
                </a:lnTo>
                <a:lnTo>
                  <a:pt x="20800" y="514"/>
                </a:lnTo>
                <a:lnTo>
                  <a:pt x="20800" y="20571"/>
                </a:lnTo>
                <a:lnTo>
                  <a:pt x="800" y="20571"/>
                </a:lnTo>
                <a:lnTo>
                  <a:pt x="800" y="1028"/>
                </a:lnTo>
                <a:lnTo>
                  <a:pt x="21200" y="1029"/>
                </a:lnTo>
                <a:lnTo>
                  <a:pt x="21200" y="514"/>
                </a:lnTo>
                <a:lnTo>
                  <a:pt x="20800" y="514"/>
                </a:lnTo>
                <a:cubicBezTo>
                  <a:pt x="20800" y="514"/>
                  <a:pt x="21200" y="514"/>
                  <a:pt x="21200" y="5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Google Shape;422;p51"/>
          <p:cNvSpPr/>
          <p:nvPr/>
        </p:nvSpPr>
        <p:spPr>
          <a:xfrm>
            <a:off x="506922" y="3690114"/>
            <a:ext cx="1086048" cy="829440"/>
          </a:xfrm>
          <a:custGeom>
            <a:rect b="b" l="l" r="r" t="t"/>
            <a:pathLst>
              <a:path extrusionOk="0" h="21600" w="21600">
                <a:moveTo>
                  <a:pt x="785" y="3600"/>
                </a:moveTo>
                <a:lnTo>
                  <a:pt x="785" y="1028"/>
                </a:lnTo>
                <a:lnTo>
                  <a:pt x="20815" y="1028"/>
                </a:lnTo>
                <a:lnTo>
                  <a:pt x="20815" y="20571"/>
                </a:lnTo>
                <a:lnTo>
                  <a:pt x="18065" y="20571"/>
                </a:lnTo>
                <a:lnTo>
                  <a:pt x="1806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3600"/>
                </a:lnTo>
                <a:lnTo>
                  <a:pt x="785" y="3600"/>
                </a:lnTo>
                <a:cubicBezTo>
                  <a:pt x="785" y="3600"/>
                  <a:pt x="785" y="3600"/>
                  <a:pt x="785" y="3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Google Shape;423;p51"/>
          <p:cNvSpPr/>
          <p:nvPr/>
        </p:nvSpPr>
        <p:spPr>
          <a:xfrm>
            <a:off x="329199" y="4164026"/>
            <a:ext cx="1053756" cy="478278"/>
          </a:xfrm>
          <a:custGeom>
            <a:rect b="b" l="l" r="r" t="t"/>
            <a:pathLst>
              <a:path extrusionOk="0" h="21600" w="21600">
                <a:moveTo>
                  <a:pt x="573" y="14420"/>
                </a:moveTo>
                <a:lnTo>
                  <a:pt x="5934" y="2609"/>
                </a:lnTo>
                <a:lnTo>
                  <a:pt x="11539" y="16721"/>
                </a:lnTo>
                <a:lnTo>
                  <a:pt x="15627" y="11317"/>
                </a:lnTo>
                <a:lnTo>
                  <a:pt x="21073" y="21600"/>
                </a:lnTo>
                <a:lnTo>
                  <a:pt x="21600" y="20246"/>
                </a:lnTo>
                <a:lnTo>
                  <a:pt x="15711" y="9127"/>
                </a:lnTo>
                <a:lnTo>
                  <a:pt x="11703" y="14424"/>
                </a:lnTo>
                <a:lnTo>
                  <a:pt x="5973" y="0"/>
                </a:lnTo>
                <a:lnTo>
                  <a:pt x="0" y="13158"/>
                </a:lnTo>
                <a:lnTo>
                  <a:pt x="573" y="14420"/>
                </a:lnTo>
                <a:cubicBezTo>
                  <a:pt x="573" y="14420"/>
                  <a:pt x="573" y="14420"/>
                  <a:pt x="573" y="14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4" name="Google Shape;424;p51"/>
          <p:cNvSpPr/>
          <p:nvPr/>
        </p:nvSpPr>
        <p:spPr>
          <a:xfrm>
            <a:off x="1000585" y="4006055"/>
            <a:ext cx="237060" cy="237060"/>
          </a:xfrm>
          <a:custGeom>
            <a:rect b="b" l="l" r="r" t="t"/>
            <a:pathLst>
              <a:path extrusionOk="0" h="21600" w="21600">
                <a:moveTo>
                  <a:pt x="19800" y="10800"/>
                </a:moveTo>
                <a:lnTo>
                  <a:pt x="18000" y="10800"/>
                </a:lnTo>
                <a:cubicBezTo>
                  <a:pt x="17999" y="12794"/>
                  <a:pt x="17197" y="14583"/>
                  <a:pt x="15891" y="15891"/>
                </a:cubicBezTo>
                <a:cubicBezTo>
                  <a:pt x="14583" y="17197"/>
                  <a:pt x="12794" y="17999"/>
                  <a:pt x="10800" y="18000"/>
                </a:cubicBezTo>
                <a:cubicBezTo>
                  <a:pt x="8806" y="17999"/>
                  <a:pt x="7017" y="17197"/>
                  <a:pt x="5709" y="15891"/>
                </a:cubicBezTo>
                <a:cubicBezTo>
                  <a:pt x="4403" y="14583"/>
                  <a:pt x="3601" y="12794"/>
                  <a:pt x="3600" y="10800"/>
                </a:cubicBezTo>
                <a:cubicBezTo>
                  <a:pt x="3601" y="8806"/>
                  <a:pt x="4403" y="7017"/>
                  <a:pt x="5709" y="5709"/>
                </a:cubicBezTo>
                <a:cubicBezTo>
                  <a:pt x="7017" y="4403"/>
                  <a:pt x="8806" y="3601"/>
                  <a:pt x="10800" y="3600"/>
                </a:cubicBezTo>
                <a:cubicBezTo>
                  <a:pt x="12794" y="3601"/>
                  <a:pt x="14583" y="4403"/>
                  <a:pt x="15891" y="5709"/>
                </a:cubicBezTo>
                <a:cubicBezTo>
                  <a:pt x="17197" y="7017"/>
                  <a:pt x="17999" y="8806"/>
                  <a:pt x="18000" y="10800"/>
                </a:cubicBezTo>
                <a:lnTo>
                  <a:pt x="21600" y="10800"/>
                </a:lnTo>
                <a:cubicBezTo>
                  <a:pt x="21599" y="4834"/>
                  <a:pt x="16766" y="1"/>
                  <a:pt x="10800" y="0"/>
                </a:cubicBezTo>
                <a:cubicBezTo>
                  <a:pt x="4834" y="1"/>
                  <a:pt x="1" y="4834"/>
                  <a:pt x="0" y="10800"/>
                </a:cubicBezTo>
                <a:cubicBezTo>
                  <a:pt x="1" y="16766"/>
                  <a:pt x="4834" y="21599"/>
                  <a:pt x="10800" y="21600"/>
                </a:cubicBezTo>
                <a:cubicBezTo>
                  <a:pt x="16766" y="21599"/>
                  <a:pt x="21599" y="16766"/>
                  <a:pt x="21600" y="10800"/>
                </a:cubicBezTo>
                <a:cubicBezTo>
                  <a:pt x="21600" y="10800"/>
                  <a:pt x="19800" y="10800"/>
                  <a:pt x="19800" y="108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5" name="Google Shape;425;p51"/>
          <p:cNvSpPr/>
          <p:nvPr/>
        </p:nvSpPr>
        <p:spPr>
          <a:xfrm>
            <a:off x="1592973" y="1838774"/>
            <a:ext cx="904122" cy="765018"/>
          </a:xfrm>
          <a:custGeom>
            <a:rect b="b" l="l" r="r" t="t"/>
            <a:pathLst>
              <a:path extrusionOk="0" h="21600" w="2160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6" name="Google Shape;426;p51"/>
          <p:cNvSpPr/>
          <p:nvPr/>
        </p:nvSpPr>
        <p:spPr>
          <a:xfrm>
            <a:off x="797148" y="2518199"/>
            <a:ext cx="904122" cy="765018"/>
          </a:xfrm>
          <a:custGeom>
            <a:rect b="b" l="l" r="r" t="t"/>
            <a:pathLst>
              <a:path extrusionOk="0" h="21600" w="2160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7" name="Google Shape;427;p51"/>
          <p:cNvSpPr/>
          <p:nvPr/>
        </p:nvSpPr>
        <p:spPr>
          <a:xfrm>
            <a:off x="1626773" y="2975399"/>
            <a:ext cx="904122" cy="765018"/>
          </a:xfrm>
          <a:custGeom>
            <a:rect b="b" l="l" r="r" t="t"/>
            <a:pathLst>
              <a:path extrusionOk="0" h="21600" w="2160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type="ctrTitle"/>
          </p:nvPr>
        </p:nvSpPr>
        <p:spPr>
          <a:xfrm>
            <a:off x="648300" y="1144900"/>
            <a:ext cx="4448100" cy="309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dagsläget är ca 70-80% av alla bygglovsansökningar inkompletta första gången de skickas in. Målet med projektet var att identifiera om någon av fyra utvalda ritningskomponenter finns på ritningen eller ej. Dessa är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Skalstock,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Kompassriktning,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Marklinjer och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Avstånd till tomtgräns.</a:t>
            </a:r>
            <a:endParaRPr/>
          </a:p>
        </p:txBody>
      </p:sp>
      <p:sp>
        <p:nvSpPr>
          <p:cNvPr id="433" name="Google Shape;433;p52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Bakgrund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3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5" y="1463560"/>
            <a:ext cx="8821051" cy="320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Vår lösning</a:t>
            </a:r>
            <a:endParaRPr/>
          </a:p>
        </p:txBody>
      </p:sp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6 Modeller för att lösa problemet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Fasadmodell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Skalstocksmodell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OCR-modell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Kompassrosmodell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Avståndsmarkeringsmodell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Linjeklassificeringsmodell</a:t>
            </a:r>
            <a:endParaRPr/>
          </a:p>
        </p:txBody>
      </p:sp>
      <p:sp>
        <p:nvSpPr>
          <p:cNvPr id="447" name="Google Shape;447;p54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nfifty">
  <a:themeElements>
    <a:clrScheme name="Tenfifty Colors">
      <a:dk1>
        <a:srgbClr val="001B26"/>
      </a:dk1>
      <a:lt1>
        <a:srgbClr val="FFFFFF"/>
      </a:lt1>
      <a:dk2>
        <a:srgbClr val="082E3F"/>
      </a:dk2>
      <a:lt2>
        <a:srgbClr val="F9FAFA"/>
      </a:lt2>
      <a:accent1>
        <a:srgbClr val="0B9BCB"/>
      </a:accent1>
      <a:accent2>
        <a:srgbClr val="717783"/>
      </a:accent2>
      <a:accent3>
        <a:srgbClr val="E3E5E6"/>
      </a:accent3>
      <a:accent4>
        <a:srgbClr val="46CEAE"/>
      </a:accent4>
      <a:accent5>
        <a:srgbClr val="DB7318"/>
      </a:accent5>
      <a:accent6>
        <a:srgbClr val="CC2433"/>
      </a:accent6>
      <a:hlink>
        <a:srgbClr val="0B9BCB"/>
      </a:hlink>
      <a:folHlink>
        <a:srgbClr val="0875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nfifty">
  <a:themeElements>
    <a:clrScheme name="Tenfifty Colors">
      <a:dk1>
        <a:srgbClr val="001B26"/>
      </a:dk1>
      <a:lt1>
        <a:srgbClr val="FFFFFF"/>
      </a:lt1>
      <a:dk2>
        <a:srgbClr val="082E3F"/>
      </a:dk2>
      <a:lt2>
        <a:srgbClr val="F9FAFA"/>
      </a:lt2>
      <a:accent1>
        <a:srgbClr val="0B9BCB"/>
      </a:accent1>
      <a:accent2>
        <a:srgbClr val="717783"/>
      </a:accent2>
      <a:accent3>
        <a:srgbClr val="E3E5E6"/>
      </a:accent3>
      <a:accent4>
        <a:srgbClr val="46CEAE"/>
      </a:accent4>
      <a:accent5>
        <a:srgbClr val="DB7318"/>
      </a:accent5>
      <a:accent6>
        <a:srgbClr val="CC2433"/>
      </a:accent6>
      <a:hlink>
        <a:srgbClr val="0B9BCB"/>
      </a:hlink>
      <a:folHlink>
        <a:srgbClr val="0875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C10EB98A69F2499698EA30485DF940" ma:contentTypeVersion="14" ma:contentTypeDescription="Create a new document." ma:contentTypeScope="" ma:versionID="5aa05f727989902acdae0298b2dd3b72">
  <xsd:schema xmlns:xsd="http://www.w3.org/2001/XMLSchema" xmlns:xs="http://www.w3.org/2001/XMLSchema" xmlns:p="http://schemas.microsoft.com/office/2006/metadata/properties" xmlns:ns2="7ea62e03-cadd-415f-b23b-1ef0985b2781" xmlns:ns3="3471a861-ae43-4f78-a13b-3e37116a0ad3" targetNamespace="http://schemas.microsoft.com/office/2006/metadata/properties" ma:root="true" ma:fieldsID="8a76d49bba0b70bbb075e3f9ee83cfc1" ns2:_="" ns3:_="">
    <xsd:import namespace="7ea62e03-cadd-415f-b23b-1ef0985b2781"/>
    <xsd:import namespace="3471a861-ae43-4f78-a13b-3e37116a0a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a62e03-cadd-415f-b23b-1ef0985b27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e58fc56-bb27-4389-9448-7e78607ca4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71a861-ae43-4f78-a13b-3e37116a0ad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635bbc3-3ab2-4301-9194-c4e6079d012c}" ma:internalName="TaxCatchAll" ma:showField="CatchAllData" ma:web="3471a861-ae43-4f78-a13b-3e37116a0a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a62e03-cadd-415f-b23b-1ef0985b2781">
      <Terms xmlns="http://schemas.microsoft.com/office/infopath/2007/PartnerControls"/>
    </lcf76f155ced4ddcb4097134ff3c332f>
    <TaxCatchAll xmlns="3471a861-ae43-4f78-a13b-3e37116a0ad3" xsi:nil="true"/>
    <SharedWithUsers xmlns="3471a861-ae43-4f78-a13b-3e37116a0ad3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D53A932-7A98-4E5B-9ECF-9F0B9A7756C8}"/>
</file>

<file path=customXml/itemProps2.xml><?xml version="1.0" encoding="utf-8"?>
<ds:datastoreItem xmlns:ds="http://schemas.openxmlformats.org/officeDocument/2006/customXml" ds:itemID="{F97D2C82-CC3B-4AAA-A8BB-FBAC92221F7D}"/>
</file>

<file path=customXml/itemProps3.xml><?xml version="1.0" encoding="utf-8"?>
<ds:datastoreItem xmlns:ds="http://schemas.openxmlformats.org/officeDocument/2006/customXml" ds:itemID="{BE30291D-FB27-454B-882E-5A802AB81D2B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0x010100B7C10EB98A69F2499698EA30485DF940</vt:lpwstr>
  </property>
  <property fmtid="{D5CDD505-2E9C-101B-9397-08002B2CF9AE}" pid="3" name="Order">
    <vt:r8>367000</vt:r8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bool>false</vt:bool>
  </property>
</Properties>
</file>